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  <p:sldMasterId id="2147483680" r:id="rId2"/>
  </p:sldMasterIdLst>
  <p:sldIdLst>
    <p:sldId id="263" r:id="rId3"/>
    <p:sldId id="259" r:id="rId4"/>
    <p:sldId id="256" r:id="rId5"/>
    <p:sldId id="262" r:id="rId6"/>
    <p:sldId id="257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7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694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051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3360" y="770400"/>
            <a:ext cx="10782000" cy="335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 Light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91B93DB-AB82-464A-98B5-5A7420BCBADB}" type="slidenum">
              <a:t>‹#›</a:t>
            </a:fld>
            <a:endParaRPr/>
          </a:p>
        </p:txBody>
      </p:sp>
      <p:sp>
        <p:nvSpPr>
          <p:cNvPr id="2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7713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3360" y="770400"/>
            <a:ext cx="10782000" cy="335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 Light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85000"/>
              </a:lnSpc>
              <a:spcBef>
                <a:spcPts val="1417"/>
              </a:spcBef>
              <a:buNone/>
            </a:pPr>
            <a:endParaRPr lang="en-US" sz="2400" b="0" strike="noStrike" spc="-1">
              <a:solidFill>
                <a:schemeClr val="dk1">
                  <a:lumMod val="85000"/>
                  <a:lumOff val="15000"/>
                </a:schemeClr>
              </a:solidFill>
              <a:latin typeface="Calibri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85746D2-649E-4187-8F64-00B622A2063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1367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845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700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846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948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527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596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566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2957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697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50B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3360" y="770400"/>
            <a:ext cx="10782000" cy="3352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80000"/>
              </a:lnSpc>
              <a:buNone/>
            </a:pPr>
            <a:r>
              <a:rPr lang="ru-RU" sz="8800" b="0" strike="noStrike" spc="-120">
                <a:solidFill>
                  <a:srgbClr val="FFFFFF"/>
                </a:solidFill>
                <a:latin typeface="Calibri Light"/>
              </a:rPr>
              <a:t>Образец заголовка</a:t>
            </a:r>
            <a:endParaRPr lang="en-US" sz="8800" b="0" strike="noStrike" spc="-1">
              <a:solidFill>
                <a:schemeClr val="dk1"/>
              </a:solidFill>
              <a:latin typeface="Calibri Light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dt" idx="1"/>
          </p:nvPr>
        </p:nvSpPr>
        <p:spPr>
          <a:xfrm>
            <a:off x="685800" y="6412320"/>
            <a:ext cx="4114440" cy="228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950" b="0" strike="noStrike" spc="-1">
                <a:solidFill>
                  <a:schemeClr val="dk1">
                    <a:alpha val="80000"/>
                  </a:schemeClr>
                </a:solidFill>
                <a:latin typeface="Calibri Light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950" b="0" strike="noStrike" spc="-1">
                <a:solidFill>
                  <a:schemeClr val="dk1">
                    <a:alpha val="80000"/>
                  </a:schemeClr>
                </a:solidFill>
                <a:latin typeface="Calibri Light"/>
              </a:rPr>
              <a:t>&lt;дата/время&gt;</a:t>
            </a:r>
            <a:endParaRPr lang="ru-RU" sz="95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ftr" idx="2"/>
          </p:nvPr>
        </p:nvSpPr>
        <p:spPr>
          <a:xfrm>
            <a:off x="685800" y="6554520"/>
            <a:ext cx="5028840" cy="228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FFFFFF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FFFFFF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 idx="3"/>
          </p:nvPr>
        </p:nvSpPr>
        <p:spPr>
          <a:xfrm>
            <a:off x="8763840" y="5876280"/>
            <a:ext cx="2925720" cy="1396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0300" b="0" strike="noStrike" spc="-1">
                <a:solidFill>
                  <a:schemeClr val="accent1">
                    <a:alpha val="25000"/>
                  </a:schemeClr>
                </a:solidFill>
                <a:latin typeface="Calibri Light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52B9C4C6-9320-45DD-B96B-8D3877B50C47}" type="slidenum">
              <a:rPr lang="en-US" sz="10300" b="0" strike="noStrike" spc="-1">
                <a:solidFill>
                  <a:schemeClr val="accent1">
                    <a:alpha val="25000"/>
                  </a:schemeClr>
                </a:solidFill>
                <a:latin typeface="Calibri Light"/>
              </a:rPr>
              <a:t>‹#›</a:t>
            </a:fld>
            <a:endParaRPr lang="ru-RU" sz="103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85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chemeClr val="dk1">
                    <a:lumMod val="85000"/>
                    <a:lumOff val="15000"/>
                  </a:schemeClr>
                </a:solidFill>
                <a:latin typeface="Calibri Light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85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000" b="0" i="1" strike="noStrike" spc="-1">
                <a:solidFill>
                  <a:schemeClr val="dk1">
                    <a:lumMod val="85000"/>
                    <a:lumOff val="15000"/>
                  </a:schemeClr>
                </a:solidFill>
                <a:latin typeface="Calibri Light"/>
              </a:rPr>
              <a:t>Второй уровень структуры</a:t>
            </a:r>
          </a:p>
          <a:p>
            <a:pPr marL="1296000" lvl="2" indent="-288000">
              <a:lnSpc>
                <a:spcPct val="85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chemeClr val="dk1">
                    <a:lumMod val="85000"/>
                    <a:lumOff val="15000"/>
                  </a:schemeClr>
                </a:solidFill>
                <a:latin typeface="Calibri Light"/>
              </a:rPr>
              <a:t>Третий уровень структуры</a:t>
            </a:r>
          </a:p>
          <a:p>
            <a:pPr marL="1728000" lvl="3" indent="-216000">
              <a:lnSpc>
                <a:spcPct val="85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chemeClr val="dk1">
                    <a:lumMod val="85000"/>
                    <a:lumOff val="15000"/>
                  </a:schemeClr>
                </a:solidFill>
                <a:latin typeface="Calibri Light"/>
              </a:rPr>
              <a:t>Четвёртый уровень структуры</a:t>
            </a:r>
          </a:p>
          <a:p>
            <a:pPr marL="2160000" lvl="4" indent="-216000">
              <a:lnSpc>
                <a:spcPct val="85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>
                    <a:lumMod val="85000"/>
                    <a:lumOff val="15000"/>
                  </a:schemeClr>
                </a:solidFill>
                <a:latin typeface="Calibri Light"/>
              </a:rPr>
              <a:t>Пятый уровень структуры</a:t>
            </a:r>
          </a:p>
          <a:p>
            <a:pPr marL="2592000" lvl="5" indent="-216000">
              <a:lnSpc>
                <a:spcPct val="85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>
                    <a:lumMod val="85000"/>
                    <a:lumOff val="15000"/>
                  </a:schemeClr>
                </a:solidFill>
                <a:latin typeface="Calibri Light"/>
              </a:rPr>
              <a:t>Шестой уровень структуры</a:t>
            </a:r>
          </a:p>
          <a:p>
            <a:pPr marL="3024000" lvl="6" indent="-216000">
              <a:lnSpc>
                <a:spcPct val="85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>
                    <a:lumMod val="85000"/>
                    <a:lumOff val="15000"/>
                  </a:schemeClr>
                </a:solidFill>
                <a:latin typeface="Calibri Light"/>
              </a:rPr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1471757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37675353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Рисунок 74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b="28080"/>
          <a:stretch>
            <a:fillRect/>
          </a:stretch>
        </p:blipFill>
        <p:spPr>
          <a:xfrm>
            <a:off x="0" y="0"/>
            <a:ext cx="5406656" cy="6858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0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>
                  <p:stCondLst>
                    <p:cond delay="indefinite"/>
                  </p:stCondLst>
                </p:cTn>
                <p:tgtEl>
                  <p:spTgt spid="75"/>
                </p:tgtEl>
              </p:cMediaNode>
            </p:video>
            <p:seq>
              <p:cTn id="8" restart="whenNotActive" fill="hold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childTnLst>
                  <p:par>
                    <p:cTn id="9" fill="hold">
                      <p:stCondLst>
                        <p:cond evt="onClick" delay="0">
                          <p:tgtEl>
                            <p:spTgt spid="75"/>
                          </p:tgtEl>
                        </p:cond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D33C94-DC97-456E-84EB-3AF5DC0E84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532" y="770467"/>
            <a:ext cx="11279272" cy="3352800"/>
          </a:xfrm>
        </p:spPr>
        <p:txBody>
          <a:bodyPr/>
          <a:lstStyle/>
          <a:p>
            <a:r>
              <a:rPr lang="ru-RU" dirty="0" err="1">
                <a:latin typeface="Arial Black" panose="020B0A04020102020204" pitchFamily="34" charset="0"/>
              </a:rPr>
              <a:t>Даведка</a:t>
            </a:r>
            <a:r>
              <a:rPr lang="ru-RU" dirty="0">
                <a:latin typeface="Arial Black" panose="020B0A04020102020204" pitchFamily="34" charset="0"/>
              </a:rPr>
              <a:t>: </a:t>
            </a:r>
            <a:br>
              <a:rPr lang="ru-RU" dirty="0">
                <a:latin typeface="Arial Black" panose="020B0A04020102020204" pitchFamily="34" charset="0"/>
              </a:rPr>
            </a:br>
            <a:br>
              <a:rPr lang="ru-RU" dirty="0">
                <a:latin typeface="Arial Black" panose="020B0A04020102020204" pitchFamily="34" charset="0"/>
              </a:rPr>
            </a:br>
            <a:r>
              <a:rPr lang="ru-RU" b="1" dirty="0">
                <a:latin typeface="Arial Black" panose="020B0A04020102020204" pitchFamily="34" charset="0"/>
              </a:rPr>
              <a:t>1 0 1 1 0 0 1 1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BDC5BB5-8A50-465B-B204-AFEF8C1E68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5389418"/>
            <a:ext cx="5902036" cy="554182"/>
          </a:xfrm>
        </p:spPr>
        <p:txBody>
          <a:bodyPr>
            <a:normAutofit/>
          </a:bodyPr>
          <a:lstStyle/>
          <a:p>
            <a:r>
              <a:rPr lang="be-BY" dirty="0">
                <a:hlinkClick r:id="rId2"/>
              </a:rPr>
              <a:t>Выдатна справіліся!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2682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75A853-6917-44F5-A505-16163F214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9631" y="532603"/>
            <a:ext cx="2478997" cy="185497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AC5740-4162-4CFA-A0E5-1A428F8CA4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0800000" flipV="1">
            <a:off x="6362330" y="2625105"/>
            <a:ext cx="2900039" cy="559293"/>
          </a:xfrm>
        </p:spPr>
        <p:txBody>
          <a:bodyPr/>
          <a:lstStyle/>
          <a:p>
            <a:r>
              <a:rPr lang="ru-RU" sz="3200" dirty="0">
                <a:latin typeface="Arial Black" panose="020B0A04020102020204" pitchFamily="34" charset="0"/>
              </a:rPr>
              <a:t>ЭСКАЛАТАР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F804FB9-3F97-4F33-A47C-7DAAC35168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0800000" flipV="1">
            <a:off x="2831976" y="2696127"/>
            <a:ext cx="3264023" cy="801675"/>
          </a:xfrm>
        </p:spPr>
        <p:txBody>
          <a:bodyPr>
            <a:norm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ПЛАТФОРМА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E94E84-CE54-44EB-BC4E-61777D719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480638" cy="14502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4E8E774-AD82-4B12-9976-AC6D90586A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963" y="1460090"/>
            <a:ext cx="2466975" cy="18478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265070-A405-4A3D-A610-DC5F258E7B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2625" y="0"/>
            <a:ext cx="2619375" cy="17430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47966B-F7E2-45F3-983A-AF00DCC39E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1709" y="517479"/>
            <a:ext cx="3333100" cy="186653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FA05B7-BB87-4CE2-90D7-48550CBE52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2369" y="2004640"/>
            <a:ext cx="2543175" cy="18002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6E06413-94B5-4490-88B9-58537DBB1F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067" y="3647102"/>
            <a:ext cx="2727871" cy="154124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FEFE997-C740-46DF-A4F1-97D92C4721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1376" y="5075530"/>
            <a:ext cx="2697885" cy="18002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296352D-D4F7-45B6-88B5-15955B742CE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29631" y="4831517"/>
            <a:ext cx="2619375" cy="17430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57BB54E-E364-42A8-B5F7-6392B5A0BF7C}"/>
              </a:ext>
            </a:extLst>
          </p:cNvPr>
          <p:cNvSpPr txBox="1"/>
          <p:nvPr/>
        </p:nvSpPr>
        <p:spPr>
          <a:xfrm>
            <a:off x="2929631" y="4048393"/>
            <a:ext cx="2938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ПЕРАХОД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0DE5975-88DE-43FC-A565-278F6B11EA5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42996" y="3421926"/>
            <a:ext cx="2310596" cy="321906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D0BD0EE-BC4E-48E5-BEC1-B49887AA24DA}"/>
              </a:ext>
            </a:extLst>
          </p:cNvPr>
          <p:cNvSpPr txBox="1"/>
          <p:nvPr/>
        </p:nvSpPr>
        <p:spPr>
          <a:xfrm>
            <a:off x="9262369" y="5424256"/>
            <a:ext cx="2538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err="1">
                <a:latin typeface="Arial Black" panose="020B0A04020102020204" pitchFamily="34" charset="0"/>
              </a:rPr>
              <a:t>Няміга</a:t>
            </a:r>
            <a:endParaRPr lang="ru-RU" sz="4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49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6839D8-4163-4B8C-8DC3-9B96DC68C2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261E13D-1371-4D2B-AB00-0312B3FF7B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фізкульт апрацаваная">
            <a:hlinkClick r:id="" action="ppaction://media"/>
            <a:extLst>
              <a:ext uri="{FF2B5EF4-FFF2-40B4-BE49-F238E27FC236}">
                <a16:creationId xmlns:a16="http://schemas.microsoft.com/office/drawing/2014/main" id="{0C4D915E-F708-426A-A460-EDA338AC228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18" y="-5870"/>
            <a:ext cx="12181582" cy="686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6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AB1DC5-6797-4F9E-84FF-54F5FCDD12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flipV="1">
            <a:off x="603505" y="2121762"/>
            <a:ext cx="3098484" cy="457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EB6760-E9E0-4B5F-80DC-27D77C3BC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372" y="453009"/>
            <a:ext cx="3734371" cy="24850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6C08D0-AB42-411E-8BAE-073A87FF05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212" y="357955"/>
            <a:ext cx="2600325" cy="17621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3CF18EF-9D76-48C1-8C53-ADAB8CB998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313" y="415642"/>
            <a:ext cx="3521838" cy="2310326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A04FB1-A33F-4241-82D5-1052B7DC0E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8A46BB-5DC0-465A-98A4-BB52DE1B35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1989" y="2286718"/>
            <a:ext cx="5215698" cy="345823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C6E7767-431A-4EEC-B41B-D22C86E432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513" y="4043365"/>
            <a:ext cx="3418324" cy="257388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2C27286-23CD-4EEF-A9F8-9A836DB708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4052" y="4225796"/>
            <a:ext cx="3508112" cy="232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105952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1_Метрополия">
  <a:themeElements>
    <a:clrScheme name="Метрополия">
      <a:dk1>
        <a:srgbClr val="000000"/>
      </a:dk1>
      <a:lt1>
        <a:srgbClr val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</a:majorFont>
      <a:minorFont>
        <a:latin typeface="Calibri Light" panose="020F03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70000"/>
                <a:lumMod val="110000"/>
              </a:schemeClr>
            </a:gs>
            <a:gs pos="50000">
              <a:schemeClr val="phClr">
                <a:tint val="75000"/>
                <a:lumMod val="105000"/>
              </a:schemeClr>
            </a:gs>
            <a:gs pos="100000">
              <a:schemeClr val="phClr">
                <a:tint val="82000"/>
                <a:lumMod val="105000"/>
              </a:schemeClr>
            </a:gs>
          </a:gsLst>
          <a:lin ang="2700000" scaled="0"/>
          <a:tileRect/>
        </a:gradFill>
        <a:gradFill>
          <a:gsLst>
            <a:gs pos="0">
              <a:schemeClr val="phClr">
                <a:tint val="97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80000"/>
                <a:lumMod val="99000"/>
              </a:schemeClr>
            </a:gs>
          </a:gsLst>
          <a:lin ang="27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solidFill>
          <a:schemeClr val="phClr">
            <a:shade val="95000"/>
          </a:schemeClr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3436</TotalTime>
  <Words>19</Words>
  <Application>Microsoft Office PowerPoint</Application>
  <PresentationFormat>Широкоэкранный</PresentationFormat>
  <Paragraphs>6</Paragraphs>
  <Slides>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Arial Black</vt:lpstr>
      <vt:lpstr>Calibri Light</vt:lpstr>
      <vt:lpstr>Symbol</vt:lpstr>
      <vt:lpstr>Times New Roman</vt:lpstr>
      <vt:lpstr>Wingdings</vt:lpstr>
      <vt:lpstr>Метрополия</vt:lpstr>
      <vt:lpstr>1_Метрополия</vt:lpstr>
      <vt:lpstr>Презентация PowerPoint</vt:lpstr>
      <vt:lpstr>Даведка:   1 0 1 1 0 0 1 1</vt:lpstr>
      <vt:lpstr>ЭСКАЛАТАР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26</cp:revision>
  <dcterms:created xsi:type="dcterms:W3CDTF">2024-11-11T09:28:59Z</dcterms:created>
  <dcterms:modified xsi:type="dcterms:W3CDTF">2025-04-22T18:58:24Z</dcterms:modified>
</cp:coreProperties>
</file>