
<file path=[Content_Types].xml><?xml version="1.0" encoding="utf-8"?>
<Types xmlns="http://schemas.openxmlformats.org/package/2006/content-types">
  <Default Extension="fntdata" ContentType="application/x-fontdata"/>
  <Default Extension="jpeg" ContentType="image/jpeg"/>
  <Default Extension="jpg" ContentType="image/jpeg"/>
  <Default Extension="mp4" ContentType="video/mp4"/>
  <Default Extension="png" ContentType="image/png"/>
  <Default Extension="rels" ContentType="application/vnd.openxmlformats-package.relationships+xml"/>
  <Default Extension="svg" ContentType="image/svg+xml"/>
  <Default Extension="wav" ContentType="audio/x-wav"/>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sldIdLst>
    <p:sldId id="256" r:id="rId2"/>
    <p:sldId id="257" r:id="rId3"/>
    <p:sldId id="258" r:id="rId4"/>
    <p:sldId id="286" r:id="rId5"/>
    <p:sldId id="259" r:id="rId6"/>
    <p:sldId id="260" r:id="rId7"/>
    <p:sldId id="261" r:id="rId8"/>
    <p:sldId id="262" r:id="rId9"/>
    <p:sldId id="265" r:id="rId10"/>
    <p:sldId id="263" r:id="rId11"/>
    <p:sldId id="264" r:id="rId12"/>
    <p:sldId id="266" r:id="rId13"/>
    <p:sldId id="267" r:id="rId14"/>
    <p:sldId id="268" r:id="rId15"/>
    <p:sldId id="269" r:id="rId16"/>
    <p:sldId id="272" r:id="rId17"/>
    <p:sldId id="270" r:id="rId18"/>
    <p:sldId id="273" r:id="rId19"/>
    <p:sldId id="271" r:id="rId20"/>
    <p:sldId id="274" r:id="rId21"/>
    <p:sldId id="275" r:id="rId22"/>
    <p:sldId id="276" r:id="rId23"/>
    <p:sldId id="287" r:id="rId24"/>
    <p:sldId id="277" r:id="rId25"/>
    <p:sldId id="288" r:id="rId26"/>
    <p:sldId id="279" r:id="rId27"/>
    <p:sldId id="280" r:id="rId28"/>
    <p:sldId id="281" r:id="rId29"/>
    <p:sldId id="282" r:id="rId30"/>
    <p:sldId id="283" r:id="rId31"/>
    <p:sldId id="284" r:id="rId32"/>
    <p:sldId id="285" r:id="rId33"/>
  </p:sldIdLst>
  <p:sldSz cx="18288000" cy="10287000"/>
  <p:notesSz cx="6858000" cy="9144000"/>
  <p:embeddedFontLst>
    <p:embeddedFont>
      <p:font typeface="Calibri" panose="020F0502020204030204" pitchFamily="34" charset="0"/>
      <p:regular r:id="rId34"/>
      <p:bold r:id="rId35"/>
      <p:italic r:id="rId36"/>
      <p:boldItalic r:id="rId37"/>
    </p:embeddedFont>
    <p:embeddedFont>
      <p:font typeface="Lumberjack Inline" panose="020B0604020202020204" charset="-52"/>
      <p:regular r:id="rId38"/>
    </p:embeddedFont>
    <p:embeddedFont>
      <p:font typeface="Segoe UI Black" panose="020B0A02040204020203" pitchFamily="34" charset="0"/>
      <p:bold r:id="rId39"/>
      <p:boldItalic r:id="rId40"/>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 uri="{1BD7E111-0CB8-44D6-8891-C1BB2F81B7CC}">
      <p1710:readonlyRecommended xmlns:p1710="http://schemas.microsoft.com/office/powerpoint/2017/10/main" val="1"/>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Средний стиль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69CF1AB2-1976-4502-BF36-3FF5EA218861}" styleName="Средний стиль 4 — акцент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8A107856-5554-42FB-B03E-39F5DBC370BA}" styleName="Средний стиль 4 — акцент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2D5ABB26-0587-4C30-8999-92F81FD0307C}" styleName="Нет стиля, нет сетки">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varScale="1">
        <p:scale>
          <a:sx n="54" d="100"/>
          <a:sy n="54" d="100"/>
        </p:scale>
        <p:origin x="754" y="5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6.fntdata"/><Relationship Id="rId21" Type="http://schemas.openxmlformats.org/officeDocument/2006/relationships/slide" Target="slides/slide20.xml"/><Relationship Id="rId34" Type="http://schemas.openxmlformats.org/officeDocument/2006/relationships/font" Target="fonts/font1.fntdata"/><Relationship Id="rId42"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font" Target="fonts/font4.fntdata"/><Relationship Id="rId40" Type="http://schemas.openxmlformats.org/officeDocument/2006/relationships/font" Target="fonts/font7.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font" Target="fonts/font3.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font" Target="fonts/font2.fntdata"/><Relationship Id="rId43"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font" Target="fonts/font5.fntdata"/></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4/9/2025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4/9/2025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4/9/2025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4/9/2025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4/9/2025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4/9/2025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4/9/2025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4/9/2025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4/9/2025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4/9/2025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4/9/2025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4/9/2025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13.svg"/><Relationship Id="rId5" Type="http://schemas.openxmlformats.org/officeDocument/2006/relationships/image" Target="../media/image12.png"/><Relationship Id="rId4" Type="http://schemas.openxmlformats.org/officeDocument/2006/relationships/image" Target="../media/image11.svg"/></Relationships>
</file>

<file path=ppt/slides/_rels/slide14.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13.svg"/><Relationship Id="rId5" Type="http://schemas.openxmlformats.org/officeDocument/2006/relationships/image" Target="../media/image12.png"/><Relationship Id="rId4" Type="http://schemas.openxmlformats.org/officeDocument/2006/relationships/image" Target="../media/image11.svg"/></Relationships>
</file>

<file path=ppt/slides/_rels/slide27.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2.wav"/><Relationship Id="rId1" Type="http://schemas.microsoft.com/office/2007/relationships/media" Target="../media/media2.wav"/><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1.png"/></Relationships>
</file>

<file path=ppt/slides/_rels/slide2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13.svg"/><Relationship Id="rId5" Type="http://schemas.openxmlformats.org/officeDocument/2006/relationships/image" Target="../media/image12.png"/><Relationship Id="rId4" Type="http://schemas.openxmlformats.org/officeDocument/2006/relationships/image" Target="../media/image11.sv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Layout" Target="../slideLayouts/slideLayout7.xml"/><Relationship Id="rId4" Type="http://schemas.microsoft.com/office/2007/relationships/hdphoto" Target="../media/hdphoto1.wdp"/></Relationships>
</file>

<file path=ppt/slides/_rels/slide30.xml.rels><?xml version="1.0" encoding="UTF-8" standalone="yes"?>
<Relationships xmlns="http://schemas.openxmlformats.org/package/2006/relationships"><Relationship Id="rId8" Type="http://schemas.openxmlformats.org/officeDocument/2006/relationships/image" Target="../media/image1.png"/><Relationship Id="rId3" Type="http://schemas.microsoft.com/office/2007/relationships/media" Target="../media/media4.mp4"/><Relationship Id="rId7" Type="http://schemas.openxmlformats.org/officeDocument/2006/relationships/slideLayout" Target="../slideLayouts/slideLayout7.xml"/><Relationship Id="rId2" Type="http://schemas.openxmlformats.org/officeDocument/2006/relationships/video" Target="../media/media3.mp4"/><Relationship Id="rId1" Type="http://schemas.microsoft.com/office/2007/relationships/media" Target="../media/media3.mp4"/><Relationship Id="rId6" Type="http://schemas.openxmlformats.org/officeDocument/2006/relationships/video" Target="../media/media5.mp4"/><Relationship Id="rId11" Type="http://schemas.openxmlformats.org/officeDocument/2006/relationships/image" Target="../media/image34.png"/><Relationship Id="rId5" Type="http://schemas.microsoft.com/office/2007/relationships/media" Target="../media/media5.mp4"/><Relationship Id="rId10" Type="http://schemas.openxmlformats.org/officeDocument/2006/relationships/image" Target="../media/image33.png"/><Relationship Id="rId4" Type="http://schemas.openxmlformats.org/officeDocument/2006/relationships/video" Target="../media/media4.mp4"/><Relationship Id="rId9" Type="http://schemas.openxmlformats.org/officeDocument/2006/relationships/image" Target="../media/image32.png"/></Relationships>
</file>

<file path=ppt/slides/_rels/slide3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4.png"/><Relationship Id="rId4" Type="http://schemas.openxmlformats.org/officeDocument/2006/relationships/image" Target="../media/image1.png"/></Relationships>
</file>

<file path=ppt/slides/_rels/slide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835760"/>
          </a:xfrm>
          <a:custGeom>
            <a:avLst/>
            <a:gdLst/>
            <a:ahLst/>
            <a:cxnLst/>
            <a:rect l="l" t="t" r="r" b="b"/>
            <a:pathLst>
              <a:path w="18288000" h="835760">
                <a:moveTo>
                  <a:pt x="0" y="0"/>
                </a:moveTo>
                <a:lnTo>
                  <a:pt x="18288000" y="0"/>
                </a:lnTo>
                <a:lnTo>
                  <a:pt x="18288000" y="835760"/>
                </a:lnTo>
                <a:lnTo>
                  <a:pt x="0" y="835760"/>
                </a:lnTo>
                <a:lnTo>
                  <a:pt x="0" y="0"/>
                </a:lnTo>
                <a:close/>
              </a:path>
            </a:pathLst>
          </a:custGeom>
          <a:blipFill>
            <a:blip r:embed="rId2"/>
            <a:stretch>
              <a:fillRect t="-51063" b="-1307729"/>
            </a:stretch>
          </a:blipFill>
        </p:spPr>
      </p:sp>
      <p:sp>
        <p:nvSpPr>
          <p:cNvPr id="3" name="Freeform 3"/>
          <p:cNvSpPr/>
          <p:nvPr/>
        </p:nvSpPr>
        <p:spPr>
          <a:xfrm>
            <a:off x="2228692" y="835760"/>
            <a:ext cx="16059308" cy="9033361"/>
          </a:xfrm>
          <a:custGeom>
            <a:avLst/>
            <a:gdLst/>
            <a:ahLst/>
            <a:cxnLst/>
            <a:rect l="l" t="t" r="r" b="b"/>
            <a:pathLst>
              <a:path w="16059308" h="9033361">
                <a:moveTo>
                  <a:pt x="0" y="0"/>
                </a:moveTo>
                <a:lnTo>
                  <a:pt x="16059308" y="0"/>
                </a:lnTo>
                <a:lnTo>
                  <a:pt x="16059308" y="9033360"/>
                </a:lnTo>
                <a:lnTo>
                  <a:pt x="0" y="9033360"/>
                </a:lnTo>
                <a:lnTo>
                  <a:pt x="0" y="0"/>
                </a:lnTo>
                <a:close/>
              </a:path>
            </a:pathLst>
          </a:custGeom>
          <a:blipFill>
            <a:blip r:embed="rId3"/>
            <a:stretch>
              <a:fillRect/>
            </a:stretch>
          </a:blipFill>
        </p:spPr>
      </p:sp>
      <p:sp>
        <p:nvSpPr>
          <p:cNvPr id="4" name="Freeform 4"/>
          <p:cNvSpPr/>
          <p:nvPr/>
        </p:nvSpPr>
        <p:spPr>
          <a:xfrm>
            <a:off x="0" y="9451240"/>
            <a:ext cx="18288000" cy="835760"/>
          </a:xfrm>
          <a:custGeom>
            <a:avLst/>
            <a:gdLst/>
            <a:ahLst/>
            <a:cxnLst/>
            <a:rect l="l" t="t" r="r" b="b"/>
            <a:pathLst>
              <a:path w="18288000" h="835760">
                <a:moveTo>
                  <a:pt x="0" y="0"/>
                </a:moveTo>
                <a:lnTo>
                  <a:pt x="18288000" y="0"/>
                </a:lnTo>
                <a:lnTo>
                  <a:pt x="18288000" y="835760"/>
                </a:lnTo>
                <a:lnTo>
                  <a:pt x="0" y="835760"/>
                </a:lnTo>
                <a:lnTo>
                  <a:pt x="0" y="0"/>
                </a:lnTo>
                <a:close/>
              </a:path>
            </a:pathLst>
          </a:custGeom>
          <a:blipFill>
            <a:blip r:embed="rId2"/>
            <a:stretch>
              <a:fillRect t="-51063" b="-1307729"/>
            </a:stretch>
          </a:blipFill>
        </p:spPr>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835760"/>
          </a:xfrm>
          <a:custGeom>
            <a:avLst/>
            <a:gdLst/>
            <a:ahLst/>
            <a:cxnLst/>
            <a:rect l="l" t="t" r="r" b="b"/>
            <a:pathLst>
              <a:path w="18288000" h="835760">
                <a:moveTo>
                  <a:pt x="0" y="0"/>
                </a:moveTo>
                <a:lnTo>
                  <a:pt x="18288000" y="0"/>
                </a:lnTo>
                <a:lnTo>
                  <a:pt x="18288000" y="835760"/>
                </a:lnTo>
                <a:lnTo>
                  <a:pt x="0" y="835760"/>
                </a:lnTo>
                <a:lnTo>
                  <a:pt x="0" y="0"/>
                </a:lnTo>
                <a:close/>
              </a:path>
            </a:pathLst>
          </a:custGeom>
          <a:blipFill>
            <a:blip r:embed="rId2"/>
            <a:stretch>
              <a:fillRect t="-51063" b="-1307729"/>
            </a:stretch>
          </a:blipFill>
        </p:spPr>
      </p:sp>
      <p:sp>
        <p:nvSpPr>
          <p:cNvPr id="3" name="Freeform 3"/>
          <p:cNvSpPr/>
          <p:nvPr/>
        </p:nvSpPr>
        <p:spPr>
          <a:xfrm>
            <a:off x="0" y="9451240"/>
            <a:ext cx="18288000" cy="835760"/>
          </a:xfrm>
          <a:custGeom>
            <a:avLst/>
            <a:gdLst/>
            <a:ahLst/>
            <a:cxnLst/>
            <a:rect l="l" t="t" r="r" b="b"/>
            <a:pathLst>
              <a:path w="18288000" h="835760">
                <a:moveTo>
                  <a:pt x="0" y="0"/>
                </a:moveTo>
                <a:lnTo>
                  <a:pt x="18288000" y="0"/>
                </a:lnTo>
                <a:lnTo>
                  <a:pt x="18288000" y="835760"/>
                </a:lnTo>
                <a:lnTo>
                  <a:pt x="0" y="835760"/>
                </a:lnTo>
                <a:lnTo>
                  <a:pt x="0" y="0"/>
                </a:lnTo>
                <a:close/>
              </a:path>
            </a:pathLst>
          </a:custGeom>
          <a:blipFill>
            <a:blip r:embed="rId2"/>
            <a:stretch>
              <a:fillRect t="-51063" b="-1307729"/>
            </a:stretch>
          </a:blipFill>
        </p:spPr>
      </p:sp>
      <p:sp>
        <p:nvSpPr>
          <p:cNvPr id="4" name="TextBox 4"/>
          <p:cNvSpPr txBox="1"/>
          <p:nvPr/>
        </p:nvSpPr>
        <p:spPr>
          <a:xfrm>
            <a:off x="533400" y="2254022"/>
            <a:ext cx="11777662" cy="7615098"/>
          </a:xfrm>
          <a:prstGeom prst="rect">
            <a:avLst/>
          </a:prstGeom>
        </p:spPr>
        <p:txBody>
          <a:bodyPr wrap="square" lIns="0" tIns="0" rIns="0" bIns="0" rtlCol="0" anchor="t">
            <a:spAutoFit/>
          </a:bodyPr>
          <a:lstStyle/>
          <a:p>
            <a:pPr algn="just">
              <a:lnSpc>
                <a:spcPts val="3529"/>
              </a:lnSpc>
              <a:spcBef>
                <a:spcPct val="0"/>
              </a:spcBef>
            </a:pPr>
            <a:r>
              <a:rPr lang="en-US" sz="2521" dirty="0" err="1">
                <a:solidFill>
                  <a:srgbClr val="000000"/>
                </a:solidFill>
                <a:latin typeface="Lumberjack Inline"/>
              </a:rPr>
              <a:t>Учителя</a:t>
            </a:r>
            <a:r>
              <a:rPr lang="en-US" sz="2521" dirty="0">
                <a:solidFill>
                  <a:srgbClr val="000000"/>
                </a:solidFill>
                <a:latin typeface="Lumberjack Inline"/>
              </a:rPr>
              <a:t> - </a:t>
            </a:r>
            <a:r>
              <a:rPr lang="en-US" sz="2521" dirty="0" err="1">
                <a:solidFill>
                  <a:srgbClr val="000000"/>
                </a:solidFill>
                <a:latin typeface="Lumberjack Inline"/>
              </a:rPr>
              <a:t>благочестивые</a:t>
            </a:r>
            <a:r>
              <a:rPr lang="en-US" sz="2521" dirty="0">
                <a:solidFill>
                  <a:srgbClr val="000000"/>
                </a:solidFill>
                <a:latin typeface="Lumberjack Inline"/>
              </a:rPr>
              <a:t> </a:t>
            </a:r>
            <a:r>
              <a:rPr lang="en-US" sz="2521" dirty="0" err="1">
                <a:solidFill>
                  <a:srgbClr val="000000"/>
                </a:solidFill>
                <a:latin typeface="Lumberjack Inline"/>
              </a:rPr>
              <a:t>исполицы</a:t>
            </a:r>
            <a:r>
              <a:rPr lang="en-US" sz="2521" dirty="0">
                <a:solidFill>
                  <a:srgbClr val="000000"/>
                </a:solidFill>
                <a:latin typeface="Lumberjack Inline"/>
              </a:rPr>
              <a:t> с </a:t>
            </a:r>
            <a:r>
              <a:rPr lang="en-US" sz="2521" dirty="0" err="1">
                <a:solidFill>
                  <a:srgbClr val="000000"/>
                </a:solidFill>
                <a:latin typeface="Lumberjack Inline"/>
              </a:rPr>
              <a:t>возвышенными</a:t>
            </a:r>
            <a:r>
              <a:rPr lang="en-US" sz="2521" dirty="0">
                <a:solidFill>
                  <a:srgbClr val="000000"/>
                </a:solidFill>
                <a:latin typeface="Lumberjack Inline"/>
              </a:rPr>
              <a:t> </a:t>
            </a:r>
            <a:r>
              <a:rPr lang="en-US" sz="2521" dirty="0" err="1">
                <a:solidFill>
                  <a:srgbClr val="000000"/>
                </a:solidFill>
                <a:latin typeface="Lumberjack Inline"/>
              </a:rPr>
              <a:t>знаниями</a:t>
            </a:r>
            <a:r>
              <a:rPr lang="en-US" sz="2521" dirty="0">
                <a:solidFill>
                  <a:srgbClr val="000000"/>
                </a:solidFill>
                <a:latin typeface="Lumberjack Inline"/>
              </a:rPr>
              <a:t> и </a:t>
            </a:r>
            <a:r>
              <a:rPr lang="en-US" sz="2521" dirty="0" err="1">
                <a:solidFill>
                  <a:srgbClr val="000000"/>
                </a:solidFill>
                <a:latin typeface="Lumberjack Inline"/>
              </a:rPr>
              <a:t>гордыми</a:t>
            </a:r>
            <a:r>
              <a:rPr lang="en-US" sz="2521" dirty="0">
                <a:solidFill>
                  <a:srgbClr val="000000"/>
                </a:solidFill>
                <a:latin typeface="Lumberjack Inline"/>
              </a:rPr>
              <a:t> </a:t>
            </a:r>
            <a:r>
              <a:rPr lang="en-US" sz="2521" dirty="0" err="1">
                <a:solidFill>
                  <a:srgbClr val="000000"/>
                </a:solidFill>
                <a:latin typeface="Lumberjack Inline"/>
              </a:rPr>
              <a:t>манерами</a:t>
            </a:r>
            <a:r>
              <a:rPr lang="en-US" sz="2521" dirty="0">
                <a:solidFill>
                  <a:srgbClr val="000000"/>
                </a:solidFill>
                <a:latin typeface="Lumberjack Inline"/>
              </a:rPr>
              <a:t>.</a:t>
            </a:r>
            <a:r>
              <a:rPr lang="ru-RU" sz="2521" dirty="0">
                <a:solidFill>
                  <a:srgbClr val="000000"/>
                </a:solidFill>
                <a:latin typeface="Lumberjack Inline"/>
              </a:rPr>
              <a:t> </a:t>
            </a:r>
            <a:r>
              <a:rPr lang="en-US" sz="2521" dirty="0" err="1">
                <a:solidFill>
                  <a:srgbClr val="000000"/>
                </a:solidFill>
                <a:latin typeface="Lumberjack Inline"/>
              </a:rPr>
              <a:t>Истоки</a:t>
            </a:r>
            <a:r>
              <a:rPr lang="en-US" sz="2521" dirty="0">
                <a:solidFill>
                  <a:srgbClr val="000000"/>
                </a:solidFill>
                <a:latin typeface="Lumberjack Inline"/>
              </a:rPr>
              <a:t> </a:t>
            </a:r>
            <a:r>
              <a:rPr lang="en-US" sz="2521" dirty="0" err="1">
                <a:solidFill>
                  <a:srgbClr val="000000"/>
                </a:solidFill>
                <a:latin typeface="Lumberjack Inline"/>
              </a:rPr>
              <a:t>учителей</a:t>
            </a:r>
            <a:r>
              <a:rPr lang="en-US" sz="2521" dirty="0">
                <a:solidFill>
                  <a:srgbClr val="000000"/>
                </a:solidFill>
                <a:latin typeface="Lumberjack Inline"/>
              </a:rPr>
              <a:t> </a:t>
            </a:r>
            <a:r>
              <a:rPr lang="en-US" sz="2521" dirty="0" err="1">
                <a:solidFill>
                  <a:srgbClr val="000000"/>
                </a:solidFill>
                <a:latin typeface="Lumberjack Inline"/>
              </a:rPr>
              <a:t>уходят</a:t>
            </a:r>
            <a:r>
              <a:rPr lang="en-US" sz="2521" dirty="0">
                <a:solidFill>
                  <a:srgbClr val="000000"/>
                </a:solidFill>
                <a:latin typeface="Lumberjack Inline"/>
              </a:rPr>
              <a:t> в </a:t>
            </a:r>
            <a:r>
              <a:rPr lang="en-US" sz="2521" dirty="0" err="1">
                <a:solidFill>
                  <a:srgbClr val="000000"/>
                </a:solidFill>
                <a:latin typeface="Lumberjack Inline"/>
              </a:rPr>
              <a:t>глубокую</a:t>
            </a:r>
            <a:r>
              <a:rPr lang="en-US" sz="2521" dirty="0">
                <a:solidFill>
                  <a:srgbClr val="000000"/>
                </a:solidFill>
                <a:latin typeface="Lumberjack Inline"/>
              </a:rPr>
              <a:t> </a:t>
            </a:r>
            <a:r>
              <a:rPr lang="en-US" sz="2521" dirty="0" err="1">
                <a:solidFill>
                  <a:srgbClr val="000000"/>
                </a:solidFill>
                <a:latin typeface="Lumberjack Inline"/>
              </a:rPr>
              <a:t>античность</a:t>
            </a:r>
            <a:r>
              <a:rPr lang="en-US" sz="2521" dirty="0">
                <a:solidFill>
                  <a:srgbClr val="000000"/>
                </a:solidFill>
                <a:latin typeface="Lumberjack Inline"/>
              </a:rPr>
              <a:t>, </a:t>
            </a:r>
            <a:r>
              <a:rPr lang="en-US" sz="2521" dirty="0" err="1">
                <a:solidFill>
                  <a:srgbClr val="000000"/>
                </a:solidFill>
                <a:latin typeface="Lumberjack Inline"/>
              </a:rPr>
              <a:t>когда</a:t>
            </a:r>
            <a:r>
              <a:rPr lang="en-US" sz="2521" dirty="0">
                <a:solidFill>
                  <a:srgbClr val="000000"/>
                </a:solidFill>
                <a:latin typeface="Lumberjack Inline"/>
              </a:rPr>
              <a:t> </a:t>
            </a:r>
            <a:r>
              <a:rPr lang="en-US" sz="2521" dirty="0" err="1">
                <a:solidFill>
                  <a:srgbClr val="000000"/>
                </a:solidFill>
                <a:latin typeface="Lumberjack Inline"/>
              </a:rPr>
              <a:t>они</a:t>
            </a:r>
            <a:r>
              <a:rPr lang="en-US" sz="2521" dirty="0">
                <a:solidFill>
                  <a:srgbClr val="000000"/>
                </a:solidFill>
                <a:latin typeface="Lumberjack Inline"/>
              </a:rPr>
              <a:t> </a:t>
            </a:r>
            <a:r>
              <a:rPr lang="en-US" sz="2521" dirty="0" err="1">
                <a:solidFill>
                  <a:srgbClr val="000000"/>
                </a:solidFill>
                <a:latin typeface="Lumberjack Inline"/>
              </a:rPr>
              <a:t>были</a:t>
            </a:r>
            <a:r>
              <a:rPr lang="en-US" sz="2521" dirty="0">
                <a:solidFill>
                  <a:srgbClr val="000000"/>
                </a:solidFill>
                <a:latin typeface="Lumberjack Inline"/>
              </a:rPr>
              <a:t> </a:t>
            </a:r>
            <a:r>
              <a:rPr lang="en-US" sz="2521" dirty="0" err="1">
                <a:solidFill>
                  <a:srgbClr val="000000"/>
                </a:solidFill>
                <a:latin typeface="Lumberjack Inline"/>
              </a:rPr>
              <a:t>известны</a:t>
            </a:r>
            <a:r>
              <a:rPr lang="en-US" sz="2521" dirty="0">
                <a:solidFill>
                  <a:srgbClr val="000000"/>
                </a:solidFill>
                <a:latin typeface="Lumberjack Inline"/>
              </a:rPr>
              <a:t> </a:t>
            </a:r>
            <a:r>
              <a:rPr lang="en-US" sz="2521" dirty="0" err="1">
                <a:solidFill>
                  <a:srgbClr val="000000"/>
                </a:solidFill>
                <a:latin typeface="Lumberjack Inline"/>
              </a:rPr>
              <a:t>как</a:t>
            </a:r>
            <a:r>
              <a:rPr lang="en-US" sz="2521" dirty="0">
                <a:solidFill>
                  <a:srgbClr val="000000"/>
                </a:solidFill>
                <a:latin typeface="Lumberjack Inline"/>
              </a:rPr>
              <a:t> </a:t>
            </a:r>
            <a:r>
              <a:rPr lang="en-US" sz="2521" dirty="0" err="1">
                <a:solidFill>
                  <a:srgbClr val="000000"/>
                </a:solidFill>
                <a:latin typeface="Lumberjack Inline"/>
              </a:rPr>
              <a:t>мудрецы</a:t>
            </a:r>
            <a:r>
              <a:rPr lang="en-US" sz="2521" dirty="0">
                <a:solidFill>
                  <a:srgbClr val="000000"/>
                </a:solidFill>
                <a:latin typeface="Lumberjack Inline"/>
              </a:rPr>
              <a:t>, </a:t>
            </a:r>
            <a:r>
              <a:rPr lang="en-US" sz="2521" dirty="0" err="1">
                <a:solidFill>
                  <a:srgbClr val="000000"/>
                </a:solidFill>
                <a:latin typeface="Lumberjack Inline"/>
              </a:rPr>
              <a:t>которые</a:t>
            </a:r>
            <a:r>
              <a:rPr lang="en-US" sz="2521" dirty="0">
                <a:solidFill>
                  <a:srgbClr val="000000"/>
                </a:solidFill>
                <a:latin typeface="Lumberjack Inline"/>
              </a:rPr>
              <a:t> </a:t>
            </a:r>
            <a:r>
              <a:rPr lang="en-US" sz="2521" dirty="0" err="1">
                <a:solidFill>
                  <a:srgbClr val="000000"/>
                </a:solidFill>
                <a:latin typeface="Lumberjack Inline"/>
              </a:rPr>
              <a:t>передавали</a:t>
            </a:r>
            <a:r>
              <a:rPr lang="en-US" sz="2521" dirty="0">
                <a:solidFill>
                  <a:srgbClr val="000000"/>
                </a:solidFill>
                <a:latin typeface="Lumberjack Inline"/>
              </a:rPr>
              <a:t> </a:t>
            </a:r>
            <a:r>
              <a:rPr lang="en-US" sz="2521" dirty="0" err="1">
                <a:solidFill>
                  <a:srgbClr val="000000"/>
                </a:solidFill>
                <a:latin typeface="Lumberjack Inline"/>
              </a:rPr>
              <a:t>знания</a:t>
            </a:r>
            <a:r>
              <a:rPr lang="en-US" sz="2521" dirty="0">
                <a:solidFill>
                  <a:srgbClr val="000000"/>
                </a:solidFill>
                <a:latin typeface="Lumberjack Inline"/>
              </a:rPr>
              <a:t> </a:t>
            </a:r>
            <a:r>
              <a:rPr lang="en-US" sz="2521" dirty="0" err="1">
                <a:solidFill>
                  <a:srgbClr val="000000"/>
                </a:solidFill>
                <a:latin typeface="Lumberjack Inline"/>
              </a:rPr>
              <a:t>младшим</a:t>
            </a:r>
            <a:r>
              <a:rPr lang="en-US" sz="2521" dirty="0">
                <a:solidFill>
                  <a:srgbClr val="000000"/>
                </a:solidFill>
                <a:latin typeface="Lumberjack Inline"/>
              </a:rPr>
              <a:t> </a:t>
            </a:r>
            <a:r>
              <a:rPr lang="en-US" sz="2521" dirty="0" err="1">
                <a:solidFill>
                  <a:srgbClr val="000000"/>
                </a:solidFill>
                <a:latin typeface="Lumberjack Inline"/>
              </a:rPr>
              <a:t>поколениям</a:t>
            </a:r>
            <a:r>
              <a:rPr lang="en-US" sz="2521" dirty="0">
                <a:solidFill>
                  <a:srgbClr val="000000"/>
                </a:solidFill>
                <a:latin typeface="Lumberjack Inline"/>
              </a:rPr>
              <a:t>.</a:t>
            </a:r>
            <a:r>
              <a:rPr lang="ru-RU" sz="2521" dirty="0">
                <a:solidFill>
                  <a:srgbClr val="000000"/>
                </a:solidFill>
                <a:latin typeface="Lumberjack Inline"/>
              </a:rPr>
              <a:t>  </a:t>
            </a:r>
            <a:r>
              <a:rPr lang="en-US" sz="2521" dirty="0" err="1">
                <a:solidFill>
                  <a:srgbClr val="000000"/>
                </a:solidFill>
                <a:latin typeface="Lumberjack Inline"/>
              </a:rPr>
              <a:t>Учителя</a:t>
            </a:r>
            <a:r>
              <a:rPr lang="en-US" sz="2521" dirty="0">
                <a:solidFill>
                  <a:srgbClr val="000000"/>
                </a:solidFill>
                <a:latin typeface="Lumberjack Inline"/>
              </a:rPr>
              <a:t> </a:t>
            </a:r>
            <a:r>
              <a:rPr lang="en-US" sz="2521" dirty="0" err="1">
                <a:solidFill>
                  <a:srgbClr val="000000"/>
                </a:solidFill>
                <a:latin typeface="Lumberjack Inline"/>
              </a:rPr>
              <a:t>ценят</a:t>
            </a:r>
            <a:r>
              <a:rPr lang="en-US" sz="2521" dirty="0">
                <a:solidFill>
                  <a:srgbClr val="000000"/>
                </a:solidFill>
                <a:latin typeface="Lumberjack Inline"/>
              </a:rPr>
              <a:t> </a:t>
            </a:r>
            <a:r>
              <a:rPr lang="en-US" sz="2521" dirty="0" err="1">
                <a:solidFill>
                  <a:srgbClr val="000000"/>
                </a:solidFill>
                <a:latin typeface="Lumberjack Inline"/>
              </a:rPr>
              <a:t>уважение</a:t>
            </a:r>
            <a:r>
              <a:rPr lang="en-US" sz="2521" dirty="0">
                <a:solidFill>
                  <a:srgbClr val="000000"/>
                </a:solidFill>
                <a:latin typeface="Lumberjack Inline"/>
              </a:rPr>
              <a:t> и </a:t>
            </a:r>
            <a:r>
              <a:rPr lang="en-US" sz="2521" dirty="0" err="1">
                <a:solidFill>
                  <a:srgbClr val="000000"/>
                </a:solidFill>
                <a:latin typeface="Lumberjack Inline"/>
              </a:rPr>
              <a:t>подчинение</a:t>
            </a:r>
            <a:r>
              <a:rPr lang="en-US" sz="2521" dirty="0">
                <a:solidFill>
                  <a:srgbClr val="000000"/>
                </a:solidFill>
                <a:latin typeface="Lumberjack Inline"/>
              </a:rPr>
              <a:t> </a:t>
            </a:r>
            <a:r>
              <a:rPr lang="en-US" sz="2521" dirty="0" err="1">
                <a:solidFill>
                  <a:srgbClr val="000000"/>
                </a:solidFill>
                <a:latin typeface="Lumberjack Inline"/>
              </a:rPr>
              <a:t>со</a:t>
            </a:r>
            <a:r>
              <a:rPr lang="en-US" sz="2521" dirty="0">
                <a:solidFill>
                  <a:srgbClr val="000000"/>
                </a:solidFill>
                <a:latin typeface="Lumberjack Inline"/>
              </a:rPr>
              <a:t> </a:t>
            </a:r>
            <a:r>
              <a:rPr lang="en-US" sz="2521" dirty="0" err="1">
                <a:solidFill>
                  <a:srgbClr val="000000"/>
                </a:solidFill>
                <a:latin typeface="Lumberjack Inline"/>
              </a:rPr>
              <a:t>стороны</a:t>
            </a:r>
            <a:r>
              <a:rPr lang="en-US" sz="2521" dirty="0">
                <a:solidFill>
                  <a:srgbClr val="000000"/>
                </a:solidFill>
                <a:latin typeface="Lumberjack Inline"/>
              </a:rPr>
              <a:t> </a:t>
            </a:r>
            <a:r>
              <a:rPr lang="en-US" sz="2521" dirty="0" err="1">
                <a:solidFill>
                  <a:srgbClr val="000000"/>
                </a:solidFill>
                <a:latin typeface="Lumberjack Inline"/>
              </a:rPr>
              <a:t>учеников</a:t>
            </a:r>
            <a:r>
              <a:rPr lang="en-US" sz="2521" dirty="0">
                <a:solidFill>
                  <a:srgbClr val="000000"/>
                </a:solidFill>
                <a:latin typeface="Lumberjack Inline"/>
              </a:rPr>
              <a:t>, </a:t>
            </a:r>
            <a:r>
              <a:rPr lang="en-US" sz="2521" dirty="0" err="1">
                <a:solidFill>
                  <a:srgbClr val="000000"/>
                </a:solidFill>
                <a:latin typeface="Lumberjack Inline"/>
              </a:rPr>
              <a:t>которые</a:t>
            </a:r>
            <a:r>
              <a:rPr lang="en-US" sz="2521" dirty="0">
                <a:solidFill>
                  <a:srgbClr val="000000"/>
                </a:solidFill>
                <a:latin typeface="Lumberjack Inline"/>
              </a:rPr>
              <a:t> </a:t>
            </a:r>
            <a:r>
              <a:rPr lang="en-US" sz="2521" dirty="0" err="1">
                <a:solidFill>
                  <a:srgbClr val="000000"/>
                </a:solidFill>
                <a:latin typeface="Lumberjack Inline"/>
              </a:rPr>
              <a:t>должны</a:t>
            </a:r>
            <a:r>
              <a:rPr lang="en-US" sz="2521" dirty="0">
                <a:solidFill>
                  <a:srgbClr val="000000"/>
                </a:solidFill>
                <a:latin typeface="Lumberjack Inline"/>
              </a:rPr>
              <a:t> </a:t>
            </a:r>
            <a:r>
              <a:rPr lang="en-US" sz="2521" dirty="0" err="1">
                <a:solidFill>
                  <a:srgbClr val="000000"/>
                </a:solidFill>
                <a:latin typeface="Lumberjack Inline"/>
              </a:rPr>
              <a:t>быть</a:t>
            </a:r>
            <a:r>
              <a:rPr lang="en-US" sz="2521" dirty="0">
                <a:solidFill>
                  <a:srgbClr val="000000"/>
                </a:solidFill>
                <a:latin typeface="Lumberjack Inline"/>
              </a:rPr>
              <a:t> </a:t>
            </a:r>
            <a:r>
              <a:rPr lang="en-US" sz="2521" dirty="0" err="1">
                <a:solidFill>
                  <a:srgbClr val="000000"/>
                </a:solidFill>
                <a:latin typeface="Lumberjack Inline"/>
              </a:rPr>
              <a:t>кроткими</a:t>
            </a:r>
            <a:r>
              <a:rPr lang="en-US" sz="2521" dirty="0">
                <a:solidFill>
                  <a:srgbClr val="000000"/>
                </a:solidFill>
                <a:latin typeface="Lumberjack Inline"/>
              </a:rPr>
              <a:t> и </a:t>
            </a:r>
            <a:r>
              <a:rPr lang="en-US" sz="2521" dirty="0" err="1">
                <a:solidFill>
                  <a:srgbClr val="000000"/>
                </a:solidFill>
                <a:latin typeface="Lumberjack Inline"/>
              </a:rPr>
              <a:t>послушными</a:t>
            </a:r>
            <a:r>
              <a:rPr lang="en-US" sz="2521" dirty="0">
                <a:solidFill>
                  <a:srgbClr val="000000"/>
                </a:solidFill>
                <a:latin typeface="Lumberjack Inline"/>
              </a:rPr>
              <a:t>.</a:t>
            </a:r>
            <a:r>
              <a:rPr lang="ru-RU" sz="2521" dirty="0">
                <a:solidFill>
                  <a:srgbClr val="000000"/>
                </a:solidFill>
                <a:latin typeface="Lumberjack Inline"/>
              </a:rPr>
              <a:t> </a:t>
            </a:r>
            <a:r>
              <a:rPr lang="en-US" sz="2521" dirty="0" err="1">
                <a:solidFill>
                  <a:srgbClr val="000000"/>
                </a:solidFill>
                <a:latin typeface="Lumberjack Inline"/>
              </a:rPr>
              <a:t>Учителя</a:t>
            </a:r>
            <a:r>
              <a:rPr lang="en-US" sz="2521" dirty="0">
                <a:solidFill>
                  <a:srgbClr val="000000"/>
                </a:solidFill>
                <a:latin typeface="Lumberjack Inline"/>
              </a:rPr>
              <a:t> </a:t>
            </a:r>
            <a:r>
              <a:rPr lang="en-US" sz="2521" dirty="0" err="1">
                <a:solidFill>
                  <a:srgbClr val="000000"/>
                </a:solidFill>
                <a:latin typeface="Lumberjack Inline"/>
              </a:rPr>
              <a:t>во</a:t>
            </a:r>
            <a:r>
              <a:rPr lang="ru-RU" sz="2521" dirty="0">
                <a:solidFill>
                  <a:srgbClr val="000000"/>
                </a:solidFill>
                <a:latin typeface="Lumberjack Inline"/>
              </a:rPr>
              <a:t>з</a:t>
            </a:r>
            <a:r>
              <a:rPr lang="en-US" sz="2521" dirty="0" err="1">
                <a:solidFill>
                  <a:srgbClr val="000000"/>
                </a:solidFill>
                <a:latin typeface="Lumberjack Inline"/>
              </a:rPr>
              <a:t>вышенно</a:t>
            </a:r>
            <a:r>
              <a:rPr lang="en-US" sz="2521" dirty="0">
                <a:solidFill>
                  <a:srgbClr val="000000"/>
                </a:solidFill>
                <a:latin typeface="Lumberjack Inline"/>
              </a:rPr>
              <a:t> </a:t>
            </a:r>
            <a:r>
              <a:rPr lang="en-US" sz="2521" dirty="0" err="1">
                <a:solidFill>
                  <a:srgbClr val="000000"/>
                </a:solidFill>
                <a:latin typeface="Lumberjack Inline"/>
              </a:rPr>
              <a:t>позиционируются</a:t>
            </a:r>
            <a:r>
              <a:rPr lang="en-US" sz="2521" dirty="0">
                <a:solidFill>
                  <a:srgbClr val="000000"/>
                </a:solidFill>
                <a:latin typeface="Lumberjack Inline"/>
              </a:rPr>
              <a:t> </a:t>
            </a:r>
            <a:r>
              <a:rPr lang="en-US" sz="2521" dirty="0" err="1">
                <a:solidFill>
                  <a:srgbClr val="000000"/>
                </a:solidFill>
                <a:latin typeface="Lumberjack Inline"/>
              </a:rPr>
              <a:t>среди</a:t>
            </a:r>
            <a:r>
              <a:rPr lang="en-US" sz="2521" dirty="0">
                <a:solidFill>
                  <a:srgbClr val="000000"/>
                </a:solidFill>
                <a:latin typeface="Lumberjack Inline"/>
              </a:rPr>
              <a:t> </a:t>
            </a:r>
            <a:r>
              <a:rPr lang="en-US" sz="2521" dirty="0" err="1">
                <a:solidFill>
                  <a:srgbClr val="000000"/>
                </a:solidFill>
                <a:latin typeface="Lumberjack Inline"/>
              </a:rPr>
              <a:t>прочих</a:t>
            </a:r>
            <a:r>
              <a:rPr lang="en-US" sz="2521" dirty="0">
                <a:solidFill>
                  <a:srgbClr val="000000"/>
                </a:solidFill>
                <a:latin typeface="Lumberjack Inline"/>
              </a:rPr>
              <a:t> </a:t>
            </a:r>
            <a:r>
              <a:rPr lang="en-US" sz="2521" dirty="0" err="1">
                <a:solidFill>
                  <a:srgbClr val="000000"/>
                </a:solidFill>
                <a:latin typeface="Lumberjack Inline"/>
              </a:rPr>
              <a:t>смертных</a:t>
            </a:r>
            <a:r>
              <a:rPr lang="en-US" sz="2521" dirty="0">
                <a:solidFill>
                  <a:srgbClr val="000000"/>
                </a:solidFill>
                <a:latin typeface="Lumberjack Inline"/>
              </a:rPr>
              <a:t>, </a:t>
            </a:r>
            <a:r>
              <a:rPr lang="en-US" sz="2521" dirty="0" err="1">
                <a:solidFill>
                  <a:srgbClr val="000000"/>
                </a:solidFill>
                <a:latin typeface="Lumberjack Inline"/>
              </a:rPr>
              <a:t>так</a:t>
            </a:r>
            <a:r>
              <a:rPr lang="en-US" sz="2521" dirty="0">
                <a:solidFill>
                  <a:srgbClr val="000000"/>
                </a:solidFill>
                <a:latin typeface="Lumberjack Inline"/>
              </a:rPr>
              <a:t> </a:t>
            </a:r>
            <a:r>
              <a:rPr lang="en-US" sz="2521" dirty="0" err="1">
                <a:solidFill>
                  <a:srgbClr val="000000"/>
                </a:solidFill>
                <a:latin typeface="Lumberjack Inline"/>
              </a:rPr>
              <a:t>как</a:t>
            </a:r>
            <a:r>
              <a:rPr lang="en-US" sz="2521" dirty="0">
                <a:solidFill>
                  <a:srgbClr val="000000"/>
                </a:solidFill>
                <a:latin typeface="Lumberjack Inline"/>
              </a:rPr>
              <a:t> </a:t>
            </a:r>
            <a:r>
              <a:rPr lang="en-US" sz="2521" dirty="0" err="1">
                <a:solidFill>
                  <a:srgbClr val="000000"/>
                </a:solidFill>
                <a:latin typeface="Lumberjack Inline"/>
              </a:rPr>
              <a:t>обладают</a:t>
            </a:r>
            <a:r>
              <a:rPr lang="en-US" sz="2521" dirty="0">
                <a:solidFill>
                  <a:srgbClr val="000000"/>
                </a:solidFill>
                <a:latin typeface="Lumberjack Inline"/>
              </a:rPr>
              <a:t> </a:t>
            </a:r>
            <a:r>
              <a:rPr lang="en-US" sz="2521" dirty="0" err="1">
                <a:solidFill>
                  <a:srgbClr val="000000"/>
                </a:solidFill>
                <a:latin typeface="Lumberjack Inline"/>
              </a:rPr>
              <a:t>властью</a:t>
            </a:r>
            <a:r>
              <a:rPr lang="en-US" sz="2521" dirty="0">
                <a:solidFill>
                  <a:srgbClr val="000000"/>
                </a:solidFill>
                <a:latin typeface="Lumberjack Inline"/>
              </a:rPr>
              <a:t> </a:t>
            </a:r>
            <a:r>
              <a:rPr lang="en-US" sz="2521" dirty="0" err="1">
                <a:solidFill>
                  <a:srgbClr val="000000"/>
                </a:solidFill>
                <a:latin typeface="Lumberjack Inline"/>
              </a:rPr>
              <a:t>над</a:t>
            </a:r>
            <a:r>
              <a:rPr lang="en-US" sz="2521" dirty="0">
                <a:solidFill>
                  <a:srgbClr val="000000"/>
                </a:solidFill>
                <a:latin typeface="Lumberjack Inline"/>
              </a:rPr>
              <a:t> </a:t>
            </a:r>
            <a:r>
              <a:rPr lang="en-US" sz="2521" dirty="0" err="1">
                <a:solidFill>
                  <a:srgbClr val="000000"/>
                </a:solidFill>
                <a:latin typeface="Lumberjack Inline"/>
              </a:rPr>
              <a:t>учениками</a:t>
            </a:r>
            <a:r>
              <a:rPr lang="en-US" sz="2521" dirty="0">
                <a:solidFill>
                  <a:srgbClr val="000000"/>
                </a:solidFill>
                <a:latin typeface="Lumberjack Inline"/>
              </a:rPr>
              <a:t> и </a:t>
            </a:r>
            <a:r>
              <a:rPr lang="en-US" sz="2521" dirty="0" err="1">
                <a:solidFill>
                  <a:srgbClr val="000000"/>
                </a:solidFill>
                <a:latin typeface="Lumberjack Inline"/>
              </a:rPr>
              <a:t>правом</a:t>
            </a:r>
            <a:r>
              <a:rPr lang="en-US" sz="2521" dirty="0">
                <a:solidFill>
                  <a:srgbClr val="000000"/>
                </a:solidFill>
                <a:latin typeface="Lumberjack Inline"/>
              </a:rPr>
              <a:t> </a:t>
            </a:r>
            <a:r>
              <a:rPr lang="en-US" sz="2521" dirty="0" err="1">
                <a:solidFill>
                  <a:srgbClr val="000000"/>
                </a:solidFill>
                <a:latin typeface="Lumberjack Inline"/>
              </a:rPr>
              <a:t>наказывать</a:t>
            </a:r>
            <a:r>
              <a:rPr lang="en-US" sz="2521" dirty="0">
                <a:solidFill>
                  <a:srgbClr val="000000"/>
                </a:solidFill>
                <a:latin typeface="Lumberjack Inline"/>
              </a:rPr>
              <a:t> </a:t>
            </a:r>
            <a:r>
              <a:rPr lang="en-US" sz="2521" dirty="0" err="1">
                <a:solidFill>
                  <a:srgbClr val="000000"/>
                </a:solidFill>
                <a:latin typeface="Lumberjack Inline"/>
              </a:rPr>
              <a:t>их</a:t>
            </a:r>
            <a:r>
              <a:rPr lang="en-US" sz="2521" dirty="0">
                <a:solidFill>
                  <a:srgbClr val="000000"/>
                </a:solidFill>
                <a:latin typeface="Lumberjack Inline"/>
              </a:rPr>
              <a:t> </a:t>
            </a:r>
            <a:r>
              <a:rPr lang="en-US" sz="2521" dirty="0" err="1">
                <a:solidFill>
                  <a:srgbClr val="000000"/>
                </a:solidFill>
                <a:latin typeface="Lumberjack Inline"/>
              </a:rPr>
              <a:t>за</a:t>
            </a:r>
            <a:r>
              <a:rPr lang="en-US" sz="2521" dirty="0">
                <a:solidFill>
                  <a:srgbClr val="000000"/>
                </a:solidFill>
                <a:latin typeface="Lumberjack Inline"/>
              </a:rPr>
              <a:t> </a:t>
            </a:r>
            <a:r>
              <a:rPr lang="en-US" sz="2521" dirty="0" err="1">
                <a:solidFill>
                  <a:srgbClr val="000000"/>
                </a:solidFill>
                <a:latin typeface="Lumberjack Inline"/>
              </a:rPr>
              <a:t>непослушание</a:t>
            </a:r>
            <a:r>
              <a:rPr lang="en-US" sz="2521" dirty="0">
                <a:solidFill>
                  <a:srgbClr val="000000"/>
                </a:solidFill>
                <a:latin typeface="Lumberjack Inline"/>
              </a:rPr>
              <a:t>.</a:t>
            </a:r>
            <a:r>
              <a:rPr lang="ru-RU" sz="2521" dirty="0">
                <a:solidFill>
                  <a:srgbClr val="000000"/>
                </a:solidFill>
                <a:latin typeface="Lumberjack Inline"/>
              </a:rPr>
              <a:t> </a:t>
            </a:r>
            <a:r>
              <a:rPr lang="en-US" sz="2521" dirty="0" err="1">
                <a:solidFill>
                  <a:srgbClr val="000000"/>
                </a:solidFill>
                <a:latin typeface="Lumberjack Inline"/>
              </a:rPr>
              <a:t>Учителя</a:t>
            </a:r>
            <a:r>
              <a:rPr lang="en-US" sz="2521" dirty="0">
                <a:solidFill>
                  <a:srgbClr val="000000"/>
                </a:solidFill>
                <a:latin typeface="Lumberjack Inline"/>
              </a:rPr>
              <a:t> </a:t>
            </a:r>
            <a:r>
              <a:rPr lang="en-US" sz="2521" dirty="0" err="1">
                <a:solidFill>
                  <a:srgbClr val="000000"/>
                </a:solidFill>
                <a:latin typeface="Lumberjack Inline"/>
              </a:rPr>
              <a:t>излагают</a:t>
            </a:r>
            <a:r>
              <a:rPr lang="en-US" sz="2521" dirty="0">
                <a:solidFill>
                  <a:srgbClr val="000000"/>
                </a:solidFill>
                <a:latin typeface="Lumberjack Inline"/>
              </a:rPr>
              <a:t> </a:t>
            </a:r>
            <a:r>
              <a:rPr lang="en-US" sz="2521" dirty="0" err="1">
                <a:solidFill>
                  <a:srgbClr val="000000"/>
                </a:solidFill>
                <a:latin typeface="Lumberjack Inline"/>
              </a:rPr>
              <a:t>свои</a:t>
            </a:r>
            <a:r>
              <a:rPr lang="en-US" sz="2521" dirty="0">
                <a:solidFill>
                  <a:srgbClr val="000000"/>
                </a:solidFill>
                <a:latin typeface="Lumberjack Inline"/>
              </a:rPr>
              <a:t> </a:t>
            </a:r>
            <a:r>
              <a:rPr lang="en-US" sz="2521" dirty="0" err="1">
                <a:solidFill>
                  <a:srgbClr val="000000"/>
                </a:solidFill>
                <a:latin typeface="Lumberjack Inline"/>
              </a:rPr>
              <a:t>уроки</a:t>
            </a:r>
            <a:r>
              <a:rPr lang="en-US" sz="2521" dirty="0">
                <a:solidFill>
                  <a:srgbClr val="000000"/>
                </a:solidFill>
                <a:latin typeface="Lumberjack Inline"/>
              </a:rPr>
              <a:t> с </a:t>
            </a:r>
            <a:r>
              <a:rPr lang="en-US" sz="2521" dirty="0" err="1">
                <a:solidFill>
                  <a:srgbClr val="000000"/>
                </a:solidFill>
                <a:latin typeface="Lumberjack Inline"/>
              </a:rPr>
              <a:t>помощью</a:t>
            </a:r>
            <a:r>
              <a:rPr lang="en-US" sz="2521" dirty="0">
                <a:solidFill>
                  <a:srgbClr val="000000"/>
                </a:solidFill>
                <a:latin typeface="Lumberjack Inline"/>
              </a:rPr>
              <a:t> </a:t>
            </a:r>
            <a:r>
              <a:rPr lang="en-US" sz="2521" dirty="0" err="1">
                <a:solidFill>
                  <a:srgbClr val="000000"/>
                </a:solidFill>
                <a:latin typeface="Lumberjack Inline"/>
              </a:rPr>
              <a:t>древних</a:t>
            </a:r>
            <a:r>
              <a:rPr lang="en-US" sz="2521" dirty="0">
                <a:solidFill>
                  <a:srgbClr val="000000"/>
                </a:solidFill>
                <a:latin typeface="Lumberjack Inline"/>
              </a:rPr>
              <a:t> и </a:t>
            </a:r>
            <a:r>
              <a:rPr lang="en-US" sz="2521" dirty="0" err="1">
                <a:solidFill>
                  <a:srgbClr val="000000"/>
                </a:solidFill>
                <a:latin typeface="Lumberjack Inline"/>
              </a:rPr>
              <a:t>загадочных</a:t>
            </a:r>
            <a:r>
              <a:rPr lang="en-US" sz="2521" dirty="0">
                <a:solidFill>
                  <a:srgbClr val="000000"/>
                </a:solidFill>
                <a:latin typeface="Lumberjack Inline"/>
              </a:rPr>
              <a:t> </a:t>
            </a:r>
            <a:r>
              <a:rPr lang="en-US" sz="2521" dirty="0" err="1">
                <a:solidFill>
                  <a:srgbClr val="000000"/>
                </a:solidFill>
                <a:latin typeface="Lumberjack Inline"/>
              </a:rPr>
              <a:t>риторических</a:t>
            </a:r>
            <a:r>
              <a:rPr lang="en-US" sz="2521" dirty="0">
                <a:solidFill>
                  <a:srgbClr val="000000"/>
                </a:solidFill>
                <a:latin typeface="Lumberjack Inline"/>
              </a:rPr>
              <a:t> </a:t>
            </a:r>
            <a:r>
              <a:rPr lang="en-US" sz="2521" dirty="0" err="1">
                <a:solidFill>
                  <a:srgbClr val="000000"/>
                </a:solidFill>
                <a:latin typeface="Lumberjack Inline"/>
              </a:rPr>
              <a:t>приемов</a:t>
            </a:r>
            <a:r>
              <a:rPr lang="en-US" sz="2521" dirty="0">
                <a:solidFill>
                  <a:srgbClr val="000000"/>
                </a:solidFill>
                <a:latin typeface="Lumberjack Inline"/>
              </a:rPr>
              <a:t>, </a:t>
            </a:r>
            <a:r>
              <a:rPr lang="en-US" sz="2521" dirty="0" err="1">
                <a:solidFill>
                  <a:srgbClr val="000000"/>
                </a:solidFill>
                <a:latin typeface="Lumberjack Inline"/>
              </a:rPr>
              <a:t>стремясь</a:t>
            </a:r>
            <a:r>
              <a:rPr lang="en-US" sz="2521" dirty="0">
                <a:solidFill>
                  <a:srgbClr val="000000"/>
                </a:solidFill>
                <a:latin typeface="Lumberjack Inline"/>
              </a:rPr>
              <a:t> </a:t>
            </a:r>
            <a:r>
              <a:rPr lang="en-US" sz="2521" dirty="0" err="1">
                <a:solidFill>
                  <a:srgbClr val="000000"/>
                </a:solidFill>
                <a:latin typeface="Lumberjack Inline"/>
              </a:rPr>
              <a:t>запечатлеть</a:t>
            </a:r>
            <a:r>
              <a:rPr lang="en-US" sz="2521" dirty="0">
                <a:solidFill>
                  <a:srgbClr val="000000"/>
                </a:solidFill>
                <a:latin typeface="Lumberjack Inline"/>
              </a:rPr>
              <a:t> </a:t>
            </a:r>
            <a:r>
              <a:rPr lang="en-US" sz="2521" dirty="0" err="1">
                <a:solidFill>
                  <a:srgbClr val="000000"/>
                </a:solidFill>
                <a:latin typeface="Lumberjack Inline"/>
              </a:rPr>
              <a:t>не</a:t>
            </a:r>
            <a:r>
              <a:rPr lang="en-US" sz="2521" dirty="0">
                <a:solidFill>
                  <a:srgbClr val="000000"/>
                </a:solidFill>
                <a:latin typeface="Lumberjack Inline"/>
              </a:rPr>
              <a:t> </a:t>
            </a:r>
            <a:r>
              <a:rPr lang="en-US" sz="2521" dirty="0" err="1">
                <a:solidFill>
                  <a:srgbClr val="000000"/>
                </a:solidFill>
                <a:latin typeface="Lumberjack Inline"/>
              </a:rPr>
              <a:t>только</a:t>
            </a:r>
            <a:r>
              <a:rPr lang="en-US" sz="2521" dirty="0">
                <a:solidFill>
                  <a:srgbClr val="000000"/>
                </a:solidFill>
                <a:latin typeface="Lumberjack Inline"/>
              </a:rPr>
              <a:t> </a:t>
            </a:r>
            <a:r>
              <a:rPr lang="en-US" sz="2521" dirty="0" err="1">
                <a:solidFill>
                  <a:srgbClr val="000000"/>
                </a:solidFill>
                <a:latin typeface="Lumberjack Inline"/>
              </a:rPr>
              <a:t>знания</a:t>
            </a:r>
            <a:r>
              <a:rPr lang="en-US" sz="2521" dirty="0">
                <a:solidFill>
                  <a:srgbClr val="000000"/>
                </a:solidFill>
                <a:latin typeface="Lumberjack Inline"/>
              </a:rPr>
              <a:t>, </a:t>
            </a:r>
            <a:r>
              <a:rPr lang="en-US" sz="2521" dirty="0" err="1">
                <a:solidFill>
                  <a:srgbClr val="000000"/>
                </a:solidFill>
                <a:latin typeface="Lumberjack Inline"/>
              </a:rPr>
              <a:t>но</a:t>
            </a:r>
            <a:r>
              <a:rPr lang="en-US" sz="2521" dirty="0">
                <a:solidFill>
                  <a:srgbClr val="000000"/>
                </a:solidFill>
                <a:latin typeface="Lumberjack Inline"/>
              </a:rPr>
              <a:t> и </a:t>
            </a:r>
            <a:r>
              <a:rPr lang="en-US" sz="2521" dirty="0" err="1">
                <a:solidFill>
                  <a:srgbClr val="000000"/>
                </a:solidFill>
                <a:latin typeface="Lumberjack Inline"/>
              </a:rPr>
              <a:t>призыв</a:t>
            </a:r>
            <a:r>
              <a:rPr lang="en-US" sz="2521" dirty="0">
                <a:solidFill>
                  <a:srgbClr val="000000"/>
                </a:solidFill>
                <a:latin typeface="Lumberjack Inline"/>
              </a:rPr>
              <a:t> к </a:t>
            </a:r>
            <a:r>
              <a:rPr lang="en-US" sz="2521" dirty="0" err="1">
                <a:solidFill>
                  <a:srgbClr val="000000"/>
                </a:solidFill>
                <a:latin typeface="Lumberjack Inline"/>
              </a:rPr>
              <a:t>эстетическому</a:t>
            </a:r>
            <a:r>
              <a:rPr lang="en-US" sz="2521" dirty="0">
                <a:solidFill>
                  <a:srgbClr val="000000"/>
                </a:solidFill>
                <a:latin typeface="Lumberjack Inline"/>
              </a:rPr>
              <a:t> </a:t>
            </a:r>
            <a:r>
              <a:rPr lang="en-US" sz="2521" dirty="0" err="1">
                <a:solidFill>
                  <a:srgbClr val="000000"/>
                </a:solidFill>
                <a:latin typeface="Lumberjack Inline"/>
              </a:rPr>
              <a:t>восприятию</a:t>
            </a:r>
            <a:r>
              <a:rPr lang="en-US" sz="2521" dirty="0">
                <a:solidFill>
                  <a:srgbClr val="000000"/>
                </a:solidFill>
                <a:latin typeface="Lumberjack Inline"/>
              </a:rPr>
              <a:t> </a:t>
            </a:r>
            <a:r>
              <a:rPr lang="en-US" sz="2521" dirty="0" err="1">
                <a:solidFill>
                  <a:srgbClr val="000000"/>
                </a:solidFill>
                <a:latin typeface="Lumberjack Inline"/>
              </a:rPr>
              <a:t>мира</a:t>
            </a:r>
            <a:r>
              <a:rPr lang="en-US" sz="2521" dirty="0">
                <a:solidFill>
                  <a:srgbClr val="000000"/>
                </a:solidFill>
                <a:latin typeface="Lumberjack Inline"/>
              </a:rPr>
              <a:t>.</a:t>
            </a:r>
            <a:r>
              <a:rPr lang="ru-RU" sz="2521" dirty="0">
                <a:solidFill>
                  <a:srgbClr val="000000"/>
                </a:solidFill>
                <a:latin typeface="Lumberjack Inline"/>
              </a:rPr>
              <a:t> </a:t>
            </a:r>
            <a:r>
              <a:rPr lang="en-US" sz="2521" dirty="0" err="1">
                <a:solidFill>
                  <a:srgbClr val="000000"/>
                </a:solidFill>
                <a:latin typeface="Lumberjack Inline"/>
              </a:rPr>
              <a:t>Преподаватели</a:t>
            </a:r>
            <a:r>
              <a:rPr lang="en-US" sz="2521" dirty="0">
                <a:solidFill>
                  <a:srgbClr val="000000"/>
                </a:solidFill>
                <a:latin typeface="Lumberjack Inline"/>
              </a:rPr>
              <a:t> </a:t>
            </a:r>
            <a:r>
              <a:rPr lang="en-US" sz="2521" dirty="0" err="1">
                <a:solidFill>
                  <a:srgbClr val="000000"/>
                </a:solidFill>
                <a:latin typeface="Lumberjack Inline"/>
              </a:rPr>
              <a:t>владеют</a:t>
            </a:r>
            <a:r>
              <a:rPr lang="en-US" sz="2521" dirty="0">
                <a:solidFill>
                  <a:srgbClr val="000000"/>
                </a:solidFill>
                <a:latin typeface="Lumberjack Inline"/>
              </a:rPr>
              <a:t> </a:t>
            </a:r>
            <a:r>
              <a:rPr lang="en-US" sz="2521" dirty="0" err="1">
                <a:solidFill>
                  <a:srgbClr val="000000"/>
                </a:solidFill>
                <a:latin typeface="Lumberjack Inline"/>
              </a:rPr>
              <a:t>огромными</a:t>
            </a:r>
            <a:r>
              <a:rPr lang="en-US" sz="2521" dirty="0">
                <a:solidFill>
                  <a:srgbClr val="000000"/>
                </a:solidFill>
                <a:latin typeface="Lumberjack Inline"/>
              </a:rPr>
              <a:t> </a:t>
            </a:r>
            <a:r>
              <a:rPr lang="en-US" sz="2521" dirty="0" err="1">
                <a:solidFill>
                  <a:srgbClr val="000000"/>
                </a:solidFill>
                <a:latin typeface="Lumberjack Inline"/>
              </a:rPr>
              <a:t>объемами</a:t>
            </a:r>
            <a:r>
              <a:rPr lang="en-US" sz="2521" dirty="0">
                <a:solidFill>
                  <a:srgbClr val="000000"/>
                </a:solidFill>
                <a:latin typeface="Lumberjack Inline"/>
              </a:rPr>
              <a:t> </a:t>
            </a:r>
            <a:r>
              <a:rPr lang="en-US" sz="2521" dirty="0" err="1">
                <a:solidFill>
                  <a:srgbClr val="000000"/>
                </a:solidFill>
                <a:latin typeface="Lumberjack Inline"/>
              </a:rPr>
              <a:t>информации</a:t>
            </a:r>
            <a:r>
              <a:rPr lang="en-US" sz="2521" dirty="0">
                <a:solidFill>
                  <a:srgbClr val="000000"/>
                </a:solidFill>
                <a:latin typeface="Lumberjack Inline"/>
              </a:rPr>
              <a:t> и </a:t>
            </a:r>
            <a:r>
              <a:rPr lang="en-US" sz="2521" dirty="0" err="1">
                <a:solidFill>
                  <a:srgbClr val="000000"/>
                </a:solidFill>
                <a:latin typeface="Lumberjack Inline"/>
              </a:rPr>
              <a:t>неотразимо</a:t>
            </a:r>
            <a:r>
              <a:rPr lang="en-US" sz="2521" dirty="0">
                <a:solidFill>
                  <a:srgbClr val="000000"/>
                </a:solidFill>
                <a:latin typeface="Lumberjack Inline"/>
              </a:rPr>
              <a:t> </a:t>
            </a:r>
            <a:r>
              <a:rPr lang="en-US" sz="2521" dirty="0" err="1">
                <a:solidFill>
                  <a:srgbClr val="000000"/>
                </a:solidFill>
                <a:latin typeface="Lumberjack Inline"/>
              </a:rPr>
              <a:t>передают</a:t>
            </a:r>
            <a:r>
              <a:rPr lang="en-US" sz="2521" dirty="0">
                <a:solidFill>
                  <a:srgbClr val="000000"/>
                </a:solidFill>
                <a:latin typeface="Lumberjack Inline"/>
              </a:rPr>
              <a:t> </a:t>
            </a:r>
            <a:r>
              <a:rPr lang="en-US" sz="2521" dirty="0" err="1">
                <a:solidFill>
                  <a:srgbClr val="000000"/>
                </a:solidFill>
                <a:latin typeface="Lumberjack Inline"/>
              </a:rPr>
              <a:t>ее</a:t>
            </a:r>
            <a:r>
              <a:rPr lang="en-US" sz="2521" dirty="0">
                <a:solidFill>
                  <a:srgbClr val="000000"/>
                </a:solidFill>
                <a:latin typeface="Lumberjack Inline"/>
              </a:rPr>
              <a:t> </a:t>
            </a:r>
            <a:r>
              <a:rPr lang="en-US" sz="2521" dirty="0" err="1">
                <a:solidFill>
                  <a:srgbClr val="000000"/>
                </a:solidFill>
                <a:latin typeface="Lumberjack Inline"/>
              </a:rPr>
              <a:t>ученикам</a:t>
            </a:r>
            <a:r>
              <a:rPr lang="en-US" sz="2521" dirty="0">
                <a:solidFill>
                  <a:srgbClr val="000000"/>
                </a:solidFill>
                <a:latin typeface="Lumberjack Inline"/>
              </a:rPr>
              <a:t>, </a:t>
            </a:r>
            <a:r>
              <a:rPr lang="en-US" sz="2521" dirty="0" err="1">
                <a:solidFill>
                  <a:srgbClr val="000000"/>
                </a:solidFill>
                <a:latin typeface="Lumberjack Inline"/>
              </a:rPr>
              <a:t>поражая</a:t>
            </a:r>
            <a:r>
              <a:rPr lang="en-US" sz="2521" dirty="0">
                <a:solidFill>
                  <a:srgbClr val="000000"/>
                </a:solidFill>
                <a:latin typeface="Lumberjack Inline"/>
              </a:rPr>
              <a:t> </a:t>
            </a:r>
            <a:r>
              <a:rPr lang="en-US" sz="2521" dirty="0" err="1">
                <a:solidFill>
                  <a:srgbClr val="000000"/>
                </a:solidFill>
                <a:latin typeface="Lumberjack Inline"/>
              </a:rPr>
              <a:t>их</a:t>
            </a:r>
            <a:r>
              <a:rPr lang="en-US" sz="2521" dirty="0">
                <a:solidFill>
                  <a:srgbClr val="000000"/>
                </a:solidFill>
                <a:latin typeface="Lumberjack Inline"/>
              </a:rPr>
              <a:t> </a:t>
            </a:r>
            <a:r>
              <a:rPr lang="en-US" sz="2521" dirty="0" err="1">
                <a:solidFill>
                  <a:srgbClr val="000000"/>
                </a:solidFill>
                <a:latin typeface="Lumberjack Inline"/>
              </a:rPr>
              <a:t>разнообразием</a:t>
            </a:r>
            <a:r>
              <a:rPr lang="en-US" sz="2521" dirty="0">
                <a:solidFill>
                  <a:srgbClr val="000000"/>
                </a:solidFill>
                <a:latin typeface="Lumberjack Inline"/>
              </a:rPr>
              <a:t> </a:t>
            </a:r>
            <a:r>
              <a:rPr lang="en-US" sz="2521" dirty="0" err="1">
                <a:solidFill>
                  <a:srgbClr val="000000"/>
                </a:solidFill>
                <a:latin typeface="Lumberjack Inline"/>
              </a:rPr>
              <a:t>примеров</a:t>
            </a:r>
            <a:r>
              <a:rPr lang="en-US" sz="2521" dirty="0">
                <a:solidFill>
                  <a:srgbClr val="000000"/>
                </a:solidFill>
                <a:latin typeface="Lumberjack Inline"/>
              </a:rPr>
              <a:t> и </a:t>
            </a:r>
            <a:r>
              <a:rPr lang="en-US" sz="2521" dirty="0" err="1">
                <a:solidFill>
                  <a:srgbClr val="000000"/>
                </a:solidFill>
                <a:latin typeface="Lumberjack Inline"/>
              </a:rPr>
              <a:t>исторических</a:t>
            </a:r>
            <a:r>
              <a:rPr lang="en-US" sz="2521" dirty="0">
                <a:solidFill>
                  <a:srgbClr val="000000"/>
                </a:solidFill>
                <a:latin typeface="Lumberjack Inline"/>
              </a:rPr>
              <a:t> </a:t>
            </a:r>
            <a:r>
              <a:rPr lang="en-US" sz="2521" dirty="0" err="1">
                <a:solidFill>
                  <a:srgbClr val="000000"/>
                </a:solidFill>
                <a:latin typeface="Lumberjack Inline"/>
              </a:rPr>
              <a:t>аналогий</a:t>
            </a:r>
            <a:r>
              <a:rPr lang="en-US" sz="2521" dirty="0">
                <a:solidFill>
                  <a:srgbClr val="000000"/>
                </a:solidFill>
                <a:latin typeface="Lumberjack Inline"/>
              </a:rPr>
              <a:t>.</a:t>
            </a:r>
            <a:r>
              <a:rPr lang="ru-RU" sz="2521" dirty="0">
                <a:solidFill>
                  <a:srgbClr val="000000"/>
                </a:solidFill>
                <a:latin typeface="Lumberjack Inline"/>
              </a:rPr>
              <a:t> </a:t>
            </a:r>
            <a:r>
              <a:rPr lang="en-US" sz="2521" dirty="0" err="1">
                <a:solidFill>
                  <a:srgbClr val="000000"/>
                </a:solidFill>
                <a:latin typeface="Lumberjack Inline"/>
              </a:rPr>
              <a:t>Учительский</a:t>
            </a:r>
            <a:r>
              <a:rPr lang="en-US" sz="2521" dirty="0">
                <a:solidFill>
                  <a:srgbClr val="000000"/>
                </a:solidFill>
                <a:latin typeface="Lumberjack Inline"/>
              </a:rPr>
              <a:t> </a:t>
            </a:r>
            <a:r>
              <a:rPr lang="en-US" sz="2521" dirty="0" err="1">
                <a:solidFill>
                  <a:srgbClr val="000000"/>
                </a:solidFill>
                <a:latin typeface="Lumberjack Inline"/>
              </a:rPr>
              <a:t>голос</a:t>
            </a:r>
            <a:r>
              <a:rPr lang="en-US" sz="2521" dirty="0">
                <a:solidFill>
                  <a:srgbClr val="000000"/>
                </a:solidFill>
                <a:latin typeface="Lumberjack Inline"/>
              </a:rPr>
              <a:t> </a:t>
            </a:r>
            <a:r>
              <a:rPr lang="en-US" sz="2521" dirty="0" err="1">
                <a:solidFill>
                  <a:srgbClr val="000000"/>
                </a:solidFill>
                <a:latin typeface="Lumberjack Inline"/>
              </a:rPr>
              <a:t>обладает</a:t>
            </a:r>
            <a:r>
              <a:rPr lang="en-US" sz="2521" dirty="0">
                <a:solidFill>
                  <a:srgbClr val="000000"/>
                </a:solidFill>
                <a:latin typeface="Lumberjack Inline"/>
              </a:rPr>
              <a:t> </a:t>
            </a:r>
            <a:r>
              <a:rPr lang="en-US" sz="2521" dirty="0" err="1">
                <a:solidFill>
                  <a:srgbClr val="000000"/>
                </a:solidFill>
                <a:latin typeface="Lumberjack Inline"/>
              </a:rPr>
              <a:t>необыкновенной</a:t>
            </a:r>
            <a:r>
              <a:rPr lang="en-US" sz="2521" dirty="0">
                <a:solidFill>
                  <a:srgbClr val="000000"/>
                </a:solidFill>
                <a:latin typeface="Lumberjack Inline"/>
              </a:rPr>
              <a:t> </a:t>
            </a:r>
            <a:r>
              <a:rPr lang="en-US" sz="2521" dirty="0" err="1">
                <a:solidFill>
                  <a:srgbClr val="000000"/>
                </a:solidFill>
                <a:latin typeface="Lumberjack Inline"/>
              </a:rPr>
              <a:t>магической</a:t>
            </a:r>
            <a:r>
              <a:rPr lang="en-US" sz="2521" dirty="0">
                <a:solidFill>
                  <a:srgbClr val="000000"/>
                </a:solidFill>
                <a:latin typeface="Lumberjack Inline"/>
              </a:rPr>
              <a:t> </a:t>
            </a:r>
            <a:r>
              <a:rPr lang="en-US" sz="2521" dirty="0" err="1">
                <a:solidFill>
                  <a:srgbClr val="000000"/>
                </a:solidFill>
                <a:latin typeface="Lumberjack Inline"/>
              </a:rPr>
              <a:t>силой</a:t>
            </a:r>
            <a:r>
              <a:rPr lang="en-US" sz="2521" dirty="0">
                <a:solidFill>
                  <a:srgbClr val="000000"/>
                </a:solidFill>
                <a:latin typeface="Lumberjack Inline"/>
              </a:rPr>
              <a:t>, </a:t>
            </a:r>
            <a:r>
              <a:rPr lang="en-US" sz="2521" dirty="0" err="1">
                <a:solidFill>
                  <a:srgbClr val="000000"/>
                </a:solidFill>
                <a:latin typeface="Lumberjack Inline"/>
              </a:rPr>
              <a:t>способной</a:t>
            </a:r>
            <a:r>
              <a:rPr lang="en-US" sz="2521" dirty="0">
                <a:solidFill>
                  <a:srgbClr val="000000"/>
                </a:solidFill>
                <a:latin typeface="Lumberjack Inline"/>
              </a:rPr>
              <a:t> </a:t>
            </a:r>
            <a:r>
              <a:rPr lang="en-US" sz="2521" dirty="0" err="1">
                <a:solidFill>
                  <a:srgbClr val="000000"/>
                </a:solidFill>
                <a:latin typeface="Lumberjack Inline"/>
              </a:rPr>
              <a:t>затянуть</a:t>
            </a:r>
            <a:r>
              <a:rPr lang="en-US" sz="2521" dirty="0">
                <a:solidFill>
                  <a:srgbClr val="000000"/>
                </a:solidFill>
                <a:latin typeface="Lumberjack Inline"/>
              </a:rPr>
              <a:t> </a:t>
            </a:r>
            <a:r>
              <a:rPr lang="en-US" sz="2521" dirty="0" err="1">
                <a:solidFill>
                  <a:srgbClr val="000000"/>
                </a:solidFill>
                <a:latin typeface="Lumberjack Inline"/>
              </a:rPr>
              <a:t>слушателей</a:t>
            </a:r>
            <a:r>
              <a:rPr lang="en-US" sz="2521" dirty="0">
                <a:solidFill>
                  <a:srgbClr val="000000"/>
                </a:solidFill>
                <a:latin typeface="Lumberjack Inline"/>
              </a:rPr>
              <a:t> в </a:t>
            </a:r>
            <a:r>
              <a:rPr lang="en-US" sz="2521" dirty="0" err="1">
                <a:solidFill>
                  <a:srgbClr val="000000"/>
                </a:solidFill>
                <a:latin typeface="Lumberjack Inline"/>
              </a:rPr>
              <a:t>мир</a:t>
            </a:r>
            <a:r>
              <a:rPr lang="en-US" sz="2521" dirty="0">
                <a:solidFill>
                  <a:srgbClr val="000000"/>
                </a:solidFill>
                <a:latin typeface="Lumberjack Inline"/>
              </a:rPr>
              <a:t> </a:t>
            </a:r>
            <a:r>
              <a:rPr lang="en-US" sz="2521" dirty="0" err="1">
                <a:solidFill>
                  <a:srgbClr val="000000"/>
                </a:solidFill>
                <a:latin typeface="Lumberjack Inline"/>
              </a:rPr>
              <a:t>знаний</a:t>
            </a:r>
            <a:r>
              <a:rPr lang="en-US" sz="2521" dirty="0">
                <a:solidFill>
                  <a:srgbClr val="000000"/>
                </a:solidFill>
                <a:latin typeface="Lumberjack Inline"/>
              </a:rPr>
              <a:t> и </a:t>
            </a:r>
            <a:r>
              <a:rPr lang="en-US" sz="2521" dirty="0" err="1">
                <a:solidFill>
                  <a:srgbClr val="000000"/>
                </a:solidFill>
                <a:latin typeface="Lumberjack Inline"/>
              </a:rPr>
              <a:t>заставить</a:t>
            </a:r>
            <a:r>
              <a:rPr lang="en-US" sz="2521" dirty="0">
                <a:solidFill>
                  <a:srgbClr val="000000"/>
                </a:solidFill>
                <a:latin typeface="Lumberjack Inline"/>
              </a:rPr>
              <a:t> </a:t>
            </a:r>
            <a:r>
              <a:rPr lang="en-US" sz="2521" dirty="0" err="1">
                <a:solidFill>
                  <a:srgbClr val="000000"/>
                </a:solidFill>
                <a:latin typeface="Lumberjack Inline"/>
              </a:rPr>
              <a:t>их</a:t>
            </a:r>
            <a:r>
              <a:rPr lang="en-US" sz="2521" dirty="0">
                <a:solidFill>
                  <a:srgbClr val="000000"/>
                </a:solidFill>
                <a:latin typeface="Lumberjack Inline"/>
              </a:rPr>
              <a:t> </a:t>
            </a:r>
            <a:r>
              <a:rPr lang="en-US" sz="2521" dirty="0" err="1">
                <a:solidFill>
                  <a:srgbClr val="000000"/>
                </a:solidFill>
                <a:latin typeface="Lumberjack Inline"/>
              </a:rPr>
              <a:t>активно</a:t>
            </a:r>
            <a:r>
              <a:rPr lang="en-US" sz="2521" dirty="0">
                <a:solidFill>
                  <a:srgbClr val="000000"/>
                </a:solidFill>
                <a:latin typeface="Lumberjack Inline"/>
              </a:rPr>
              <a:t> </a:t>
            </a:r>
            <a:r>
              <a:rPr lang="en-US" sz="2521" dirty="0" err="1">
                <a:solidFill>
                  <a:srgbClr val="000000"/>
                </a:solidFill>
                <a:latin typeface="Lumberjack Inline"/>
              </a:rPr>
              <a:t>принимать</a:t>
            </a:r>
            <a:r>
              <a:rPr lang="en-US" sz="2521" dirty="0">
                <a:solidFill>
                  <a:srgbClr val="000000"/>
                </a:solidFill>
                <a:latin typeface="Lumberjack Inline"/>
              </a:rPr>
              <a:t> </a:t>
            </a:r>
            <a:r>
              <a:rPr lang="en-US" sz="2521" dirty="0" err="1">
                <a:solidFill>
                  <a:srgbClr val="000000"/>
                </a:solidFill>
                <a:latin typeface="Lumberjack Inline"/>
              </a:rPr>
              <a:t>участие</a:t>
            </a:r>
            <a:r>
              <a:rPr lang="en-US" sz="2521" dirty="0">
                <a:solidFill>
                  <a:srgbClr val="000000"/>
                </a:solidFill>
                <a:latin typeface="Lumberjack Inline"/>
              </a:rPr>
              <a:t> в </a:t>
            </a:r>
            <a:r>
              <a:rPr lang="en-US" sz="2521" dirty="0" err="1">
                <a:solidFill>
                  <a:srgbClr val="000000"/>
                </a:solidFill>
                <a:latin typeface="Lumberjack Inline"/>
              </a:rPr>
              <a:t>образовательном</a:t>
            </a:r>
            <a:r>
              <a:rPr lang="en-US" sz="2521" dirty="0">
                <a:solidFill>
                  <a:srgbClr val="000000"/>
                </a:solidFill>
                <a:latin typeface="Lumberjack Inline"/>
              </a:rPr>
              <a:t> </a:t>
            </a:r>
            <a:r>
              <a:rPr lang="en-US" sz="2521" dirty="0" err="1">
                <a:solidFill>
                  <a:srgbClr val="000000"/>
                </a:solidFill>
                <a:latin typeface="Lumberjack Inline"/>
              </a:rPr>
              <a:t>процессе</a:t>
            </a:r>
            <a:r>
              <a:rPr lang="en-US" sz="2521" dirty="0">
                <a:solidFill>
                  <a:srgbClr val="000000"/>
                </a:solidFill>
                <a:latin typeface="Lumberjack Inline"/>
              </a:rPr>
              <a:t>.</a:t>
            </a:r>
            <a:r>
              <a:rPr lang="ru-RU" sz="2521" dirty="0">
                <a:solidFill>
                  <a:srgbClr val="000000"/>
                </a:solidFill>
                <a:latin typeface="Lumberjack Inline"/>
              </a:rPr>
              <a:t> </a:t>
            </a:r>
            <a:r>
              <a:rPr lang="en-US" sz="2521" dirty="0" err="1">
                <a:solidFill>
                  <a:srgbClr val="000000"/>
                </a:solidFill>
                <a:latin typeface="Lumberjack Inline"/>
              </a:rPr>
              <a:t>Учителя</a:t>
            </a:r>
            <a:r>
              <a:rPr lang="en-US" sz="2521" dirty="0">
                <a:solidFill>
                  <a:srgbClr val="000000"/>
                </a:solidFill>
                <a:latin typeface="Lumberjack Inline"/>
              </a:rPr>
              <a:t> </a:t>
            </a:r>
            <a:r>
              <a:rPr lang="en-US" sz="2521" dirty="0" err="1">
                <a:solidFill>
                  <a:srgbClr val="000000"/>
                </a:solidFill>
                <a:latin typeface="Lumberjack Inline"/>
              </a:rPr>
              <a:t>весьма</a:t>
            </a:r>
            <a:r>
              <a:rPr lang="en-US" sz="2521" dirty="0">
                <a:solidFill>
                  <a:srgbClr val="000000"/>
                </a:solidFill>
                <a:latin typeface="Lumberjack Inline"/>
              </a:rPr>
              <a:t> </a:t>
            </a:r>
            <a:r>
              <a:rPr lang="en-US" sz="2521" dirty="0" err="1">
                <a:solidFill>
                  <a:srgbClr val="000000"/>
                </a:solidFill>
                <a:latin typeface="Lumberjack Inline"/>
              </a:rPr>
              <a:t>требовательны</a:t>
            </a:r>
            <a:r>
              <a:rPr lang="en-US" sz="2521" dirty="0">
                <a:solidFill>
                  <a:srgbClr val="000000"/>
                </a:solidFill>
                <a:latin typeface="Lumberjack Inline"/>
              </a:rPr>
              <a:t>, </a:t>
            </a:r>
            <a:r>
              <a:rPr lang="en-US" sz="2521" dirty="0" err="1">
                <a:solidFill>
                  <a:srgbClr val="000000"/>
                </a:solidFill>
                <a:latin typeface="Lumberjack Inline"/>
              </a:rPr>
              <a:t>потому</a:t>
            </a:r>
            <a:r>
              <a:rPr lang="en-US" sz="2521" dirty="0">
                <a:solidFill>
                  <a:srgbClr val="000000"/>
                </a:solidFill>
                <a:latin typeface="Lumberjack Inline"/>
              </a:rPr>
              <a:t> </a:t>
            </a:r>
            <a:r>
              <a:rPr lang="en-US" sz="2521" dirty="0" err="1">
                <a:solidFill>
                  <a:srgbClr val="000000"/>
                </a:solidFill>
                <a:latin typeface="Lumberjack Inline"/>
              </a:rPr>
              <a:t>что</a:t>
            </a:r>
            <a:r>
              <a:rPr lang="en-US" sz="2521" dirty="0">
                <a:solidFill>
                  <a:srgbClr val="000000"/>
                </a:solidFill>
                <a:latin typeface="Lumberjack Inline"/>
              </a:rPr>
              <a:t> </a:t>
            </a:r>
            <a:r>
              <a:rPr lang="en-US" sz="2521" dirty="0" err="1">
                <a:solidFill>
                  <a:srgbClr val="000000"/>
                </a:solidFill>
                <a:latin typeface="Lumberjack Inline"/>
              </a:rPr>
              <a:t>только</a:t>
            </a:r>
            <a:r>
              <a:rPr lang="en-US" sz="2521" dirty="0">
                <a:solidFill>
                  <a:srgbClr val="000000"/>
                </a:solidFill>
                <a:latin typeface="Lumberjack Inline"/>
              </a:rPr>
              <a:t> </a:t>
            </a:r>
            <a:r>
              <a:rPr lang="en-US" sz="2521" dirty="0" err="1">
                <a:solidFill>
                  <a:srgbClr val="000000"/>
                </a:solidFill>
                <a:latin typeface="Lumberjack Inline"/>
              </a:rPr>
              <a:t>через</a:t>
            </a:r>
            <a:r>
              <a:rPr lang="en-US" sz="2521" dirty="0">
                <a:solidFill>
                  <a:srgbClr val="000000"/>
                </a:solidFill>
                <a:latin typeface="Lumberjack Inline"/>
              </a:rPr>
              <a:t> </a:t>
            </a:r>
            <a:r>
              <a:rPr lang="en-US" sz="2521" dirty="0" err="1">
                <a:solidFill>
                  <a:srgbClr val="000000"/>
                </a:solidFill>
                <a:latin typeface="Lumberjack Inline"/>
              </a:rPr>
              <a:t>строгость</a:t>
            </a:r>
            <a:r>
              <a:rPr lang="en-US" sz="2521" dirty="0">
                <a:solidFill>
                  <a:srgbClr val="000000"/>
                </a:solidFill>
                <a:latin typeface="Lumberjack Inline"/>
              </a:rPr>
              <a:t> и </a:t>
            </a:r>
            <a:r>
              <a:rPr lang="en-US" sz="2521" dirty="0" err="1">
                <a:solidFill>
                  <a:srgbClr val="000000"/>
                </a:solidFill>
                <a:latin typeface="Lumberjack Inline"/>
              </a:rPr>
              <a:t>дисциплину</a:t>
            </a:r>
            <a:r>
              <a:rPr lang="en-US" sz="2521" dirty="0">
                <a:solidFill>
                  <a:srgbClr val="000000"/>
                </a:solidFill>
                <a:latin typeface="Lumberjack Inline"/>
              </a:rPr>
              <a:t> </a:t>
            </a:r>
            <a:r>
              <a:rPr lang="en-US" sz="2521" dirty="0" err="1">
                <a:solidFill>
                  <a:srgbClr val="000000"/>
                </a:solidFill>
                <a:latin typeface="Lumberjack Inline"/>
              </a:rPr>
              <a:t>можно</a:t>
            </a:r>
            <a:r>
              <a:rPr lang="en-US" sz="2521" dirty="0">
                <a:solidFill>
                  <a:srgbClr val="000000"/>
                </a:solidFill>
                <a:latin typeface="Lumberjack Inline"/>
              </a:rPr>
              <a:t> </a:t>
            </a:r>
            <a:r>
              <a:rPr lang="en-US" sz="2521" dirty="0" err="1">
                <a:solidFill>
                  <a:srgbClr val="000000"/>
                </a:solidFill>
                <a:latin typeface="Lumberjack Inline"/>
              </a:rPr>
              <a:t>добиться</a:t>
            </a:r>
            <a:r>
              <a:rPr lang="en-US" sz="2521" dirty="0">
                <a:solidFill>
                  <a:srgbClr val="000000"/>
                </a:solidFill>
                <a:latin typeface="Lumberjack Inline"/>
              </a:rPr>
              <a:t> </a:t>
            </a:r>
            <a:r>
              <a:rPr lang="en-US" sz="2521" dirty="0" err="1">
                <a:solidFill>
                  <a:srgbClr val="000000"/>
                </a:solidFill>
                <a:latin typeface="Lumberjack Inline"/>
              </a:rPr>
              <a:t>истинного</a:t>
            </a:r>
            <a:r>
              <a:rPr lang="en-US" sz="2521" dirty="0">
                <a:solidFill>
                  <a:srgbClr val="000000"/>
                </a:solidFill>
                <a:latin typeface="Lumberjack Inline"/>
              </a:rPr>
              <a:t> </a:t>
            </a:r>
            <a:r>
              <a:rPr lang="en-US" sz="2521" dirty="0" err="1">
                <a:solidFill>
                  <a:srgbClr val="000000"/>
                </a:solidFill>
                <a:latin typeface="Lumberjack Inline"/>
              </a:rPr>
              <a:t>просвещения</a:t>
            </a:r>
            <a:r>
              <a:rPr lang="en-US" sz="2521" dirty="0">
                <a:solidFill>
                  <a:srgbClr val="000000"/>
                </a:solidFill>
                <a:latin typeface="Lumberjack Inline"/>
              </a:rPr>
              <a:t>.</a:t>
            </a:r>
            <a:r>
              <a:rPr lang="ru-RU" sz="2521" dirty="0">
                <a:solidFill>
                  <a:srgbClr val="000000"/>
                </a:solidFill>
                <a:latin typeface="Lumberjack Inline"/>
              </a:rPr>
              <a:t> </a:t>
            </a:r>
            <a:r>
              <a:rPr lang="en-US" sz="2521" dirty="0" err="1">
                <a:solidFill>
                  <a:srgbClr val="000000"/>
                </a:solidFill>
                <a:latin typeface="Lumberjack Inline"/>
              </a:rPr>
              <a:t>Учительская</a:t>
            </a:r>
            <a:r>
              <a:rPr lang="en-US" sz="2521" dirty="0">
                <a:solidFill>
                  <a:srgbClr val="000000"/>
                </a:solidFill>
                <a:latin typeface="Lumberjack Inline"/>
              </a:rPr>
              <a:t> </a:t>
            </a:r>
            <a:r>
              <a:rPr lang="en-US" sz="2521" dirty="0" err="1">
                <a:solidFill>
                  <a:srgbClr val="000000"/>
                </a:solidFill>
                <a:latin typeface="Lumberjack Inline"/>
              </a:rPr>
              <a:t>профессия</a:t>
            </a:r>
            <a:r>
              <a:rPr lang="en-US" sz="2521" dirty="0">
                <a:solidFill>
                  <a:srgbClr val="000000"/>
                </a:solidFill>
                <a:latin typeface="Lumberjack Inline"/>
              </a:rPr>
              <a:t> </a:t>
            </a:r>
            <a:r>
              <a:rPr lang="en-US" sz="2521" dirty="0" err="1">
                <a:solidFill>
                  <a:srgbClr val="000000"/>
                </a:solidFill>
                <a:latin typeface="Lumberjack Inline"/>
              </a:rPr>
              <a:t>является</a:t>
            </a:r>
            <a:r>
              <a:rPr lang="en-US" sz="2521" dirty="0">
                <a:solidFill>
                  <a:srgbClr val="000000"/>
                </a:solidFill>
                <a:latin typeface="Lumberjack Inline"/>
              </a:rPr>
              <a:t> </a:t>
            </a:r>
            <a:r>
              <a:rPr lang="en-US" sz="2521" dirty="0" err="1">
                <a:solidFill>
                  <a:srgbClr val="000000"/>
                </a:solidFill>
                <a:latin typeface="Lumberjack Inline"/>
              </a:rPr>
              <a:t>благое</a:t>
            </a:r>
            <a:r>
              <a:rPr lang="en-US" sz="2521" dirty="0">
                <a:solidFill>
                  <a:srgbClr val="000000"/>
                </a:solidFill>
                <a:latin typeface="Lumberjack Inline"/>
              </a:rPr>
              <a:t> </a:t>
            </a:r>
            <a:r>
              <a:rPr lang="en-US" sz="2521" dirty="0" err="1">
                <a:solidFill>
                  <a:srgbClr val="000000"/>
                </a:solidFill>
                <a:latin typeface="Lumberjack Inline"/>
              </a:rPr>
              <a:t>призвание</a:t>
            </a:r>
            <a:r>
              <a:rPr lang="en-US" sz="2521" dirty="0">
                <a:solidFill>
                  <a:srgbClr val="000000"/>
                </a:solidFill>
                <a:latin typeface="Lumberjack Inline"/>
              </a:rPr>
              <a:t>, </a:t>
            </a:r>
            <a:r>
              <a:rPr lang="en-US" sz="2521" dirty="0" err="1">
                <a:solidFill>
                  <a:srgbClr val="000000"/>
                </a:solidFill>
                <a:latin typeface="Lumberjack Inline"/>
              </a:rPr>
              <a:t>которое</a:t>
            </a:r>
            <a:r>
              <a:rPr lang="en-US" sz="2521" dirty="0">
                <a:solidFill>
                  <a:srgbClr val="000000"/>
                </a:solidFill>
                <a:latin typeface="Lumberjack Inline"/>
              </a:rPr>
              <a:t> </a:t>
            </a:r>
            <a:r>
              <a:rPr lang="en-US" sz="2521" dirty="0" err="1">
                <a:solidFill>
                  <a:srgbClr val="000000"/>
                </a:solidFill>
                <a:latin typeface="Lumberjack Inline"/>
              </a:rPr>
              <a:t>жрет</a:t>
            </a:r>
            <a:r>
              <a:rPr lang="en-US" sz="2521" dirty="0">
                <a:solidFill>
                  <a:srgbClr val="000000"/>
                </a:solidFill>
                <a:latin typeface="Lumberjack Inline"/>
              </a:rPr>
              <a:t> </a:t>
            </a:r>
            <a:r>
              <a:rPr lang="en-US" sz="2521" dirty="0" err="1">
                <a:solidFill>
                  <a:srgbClr val="000000"/>
                </a:solidFill>
                <a:latin typeface="Lumberjack Inline"/>
              </a:rPr>
              <a:t>силы</a:t>
            </a:r>
            <a:r>
              <a:rPr lang="en-US" sz="2521" dirty="0">
                <a:solidFill>
                  <a:srgbClr val="000000"/>
                </a:solidFill>
                <a:latin typeface="Lumberjack Inline"/>
              </a:rPr>
              <a:t> и </a:t>
            </a:r>
            <a:r>
              <a:rPr lang="en-US" sz="2521" dirty="0" err="1">
                <a:solidFill>
                  <a:srgbClr val="000000"/>
                </a:solidFill>
                <a:latin typeface="Lumberjack Inline"/>
              </a:rPr>
              <a:t>энергию</a:t>
            </a:r>
            <a:r>
              <a:rPr lang="en-US" sz="2521" dirty="0">
                <a:solidFill>
                  <a:srgbClr val="000000"/>
                </a:solidFill>
                <a:latin typeface="Lumberjack Inline"/>
              </a:rPr>
              <a:t>, </a:t>
            </a:r>
            <a:r>
              <a:rPr lang="en-US" sz="2521" dirty="0" err="1">
                <a:solidFill>
                  <a:srgbClr val="000000"/>
                </a:solidFill>
                <a:latin typeface="Lumberjack Inline"/>
              </a:rPr>
              <a:t>но</a:t>
            </a:r>
            <a:r>
              <a:rPr lang="en-US" sz="2521" dirty="0">
                <a:solidFill>
                  <a:srgbClr val="000000"/>
                </a:solidFill>
                <a:latin typeface="Lumberjack Inline"/>
              </a:rPr>
              <a:t> </a:t>
            </a:r>
            <a:r>
              <a:rPr lang="en-US" sz="2521" dirty="0" err="1">
                <a:solidFill>
                  <a:srgbClr val="000000"/>
                </a:solidFill>
                <a:latin typeface="Lumberjack Inline"/>
              </a:rPr>
              <a:t>дарует</a:t>
            </a:r>
            <a:r>
              <a:rPr lang="en-US" sz="2521" dirty="0">
                <a:solidFill>
                  <a:srgbClr val="000000"/>
                </a:solidFill>
                <a:latin typeface="Lumberjack Inline"/>
              </a:rPr>
              <a:t> </a:t>
            </a:r>
            <a:r>
              <a:rPr lang="en-US" sz="2521" dirty="0" err="1">
                <a:solidFill>
                  <a:srgbClr val="000000"/>
                </a:solidFill>
                <a:latin typeface="Lumberjack Inline"/>
              </a:rPr>
              <a:t>бесценную</a:t>
            </a:r>
            <a:r>
              <a:rPr lang="en-US" sz="2521" dirty="0">
                <a:solidFill>
                  <a:srgbClr val="000000"/>
                </a:solidFill>
                <a:latin typeface="Lumberjack Inline"/>
              </a:rPr>
              <a:t> </a:t>
            </a:r>
            <a:r>
              <a:rPr lang="en-US" sz="2521" dirty="0" err="1">
                <a:solidFill>
                  <a:srgbClr val="000000"/>
                </a:solidFill>
                <a:latin typeface="Lumberjack Inline"/>
              </a:rPr>
              <a:t>возможность</a:t>
            </a:r>
            <a:r>
              <a:rPr lang="en-US" sz="2521" dirty="0">
                <a:solidFill>
                  <a:srgbClr val="000000"/>
                </a:solidFill>
                <a:latin typeface="Lumberjack Inline"/>
              </a:rPr>
              <a:t> </a:t>
            </a:r>
            <a:r>
              <a:rPr lang="en-US" sz="2521" dirty="0" err="1">
                <a:solidFill>
                  <a:srgbClr val="000000"/>
                </a:solidFill>
                <a:latin typeface="Lumberjack Inline"/>
              </a:rPr>
              <a:t>виртуозным</a:t>
            </a:r>
            <a:r>
              <a:rPr lang="en-US" sz="2521" dirty="0">
                <a:solidFill>
                  <a:srgbClr val="000000"/>
                </a:solidFill>
                <a:latin typeface="Lumberjack Inline"/>
              </a:rPr>
              <a:t> </a:t>
            </a:r>
            <a:r>
              <a:rPr lang="en-US" sz="2521" dirty="0" err="1">
                <a:solidFill>
                  <a:srgbClr val="000000"/>
                </a:solidFill>
                <a:latin typeface="Lumberjack Inline"/>
              </a:rPr>
              <a:t>жонглерам</a:t>
            </a:r>
            <a:r>
              <a:rPr lang="en-US" sz="2521" dirty="0">
                <a:solidFill>
                  <a:srgbClr val="000000"/>
                </a:solidFill>
                <a:latin typeface="Lumberjack Inline"/>
              </a:rPr>
              <a:t> </a:t>
            </a:r>
            <a:r>
              <a:rPr lang="en-US" sz="2521" dirty="0" err="1">
                <a:solidFill>
                  <a:srgbClr val="000000"/>
                </a:solidFill>
                <a:latin typeface="Lumberjack Inline"/>
              </a:rPr>
              <a:t>знаний</a:t>
            </a:r>
            <a:r>
              <a:rPr lang="en-US" sz="2521" dirty="0">
                <a:solidFill>
                  <a:srgbClr val="000000"/>
                </a:solidFill>
                <a:latin typeface="Lumberjack Inline"/>
              </a:rPr>
              <a:t> </a:t>
            </a:r>
            <a:r>
              <a:rPr lang="en-US" sz="2521" dirty="0" err="1">
                <a:solidFill>
                  <a:srgbClr val="000000"/>
                </a:solidFill>
                <a:latin typeface="Lumberjack Inline"/>
              </a:rPr>
              <a:t>приобщить</a:t>
            </a:r>
            <a:r>
              <a:rPr lang="en-US" sz="2521" dirty="0">
                <a:solidFill>
                  <a:srgbClr val="000000"/>
                </a:solidFill>
                <a:latin typeface="Lumberjack Inline"/>
              </a:rPr>
              <a:t> </a:t>
            </a:r>
            <a:r>
              <a:rPr lang="en-US" sz="2521" dirty="0" err="1">
                <a:solidFill>
                  <a:srgbClr val="000000"/>
                </a:solidFill>
                <a:latin typeface="Lumberjack Inline"/>
              </a:rPr>
              <a:t>других</a:t>
            </a:r>
            <a:r>
              <a:rPr lang="en-US" sz="2521" dirty="0">
                <a:solidFill>
                  <a:srgbClr val="000000"/>
                </a:solidFill>
                <a:latin typeface="Lumberjack Inline"/>
              </a:rPr>
              <a:t> к </a:t>
            </a:r>
            <a:r>
              <a:rPr lang="en-US" sz="2521" dirty="0" err="1">
                <a:solidFill>
                  <a:srgbClr val="000000"/>
                </a:solidFill>
                <a:latin typeface="Lumberjack Inline"/>
              </a:rPr>
              <a:t>благородному</a:t>
            </a:r>
            <a:r>
              <a:rPr lang="en-US" sz="2521" dirty="0">
                <a:solidFill>
                  <a:srgbClr val="000000"/>
                </a:solidFill>
                <a:latin typeface="Lumberjack Inline"/>
              </a:rPr>
              <a:t> </a:t>
            </a:r>
            <a:r>
              <a:rPr lang="en-US" sz="2521" dirty="0" err="1">
                <a:solidFill>
                  <a:srgbClr val="000000"/>
                </a:solidFill>
                <a:latin typeface="Lumberjack Inline"/>
              </a:rPr>
              <a:t>искусству</a:t>
            </a:r>
            <a:r>
              <a:rPr lang="en-US" sz="2521" dirty="0">
                <a:solidFill>
                  <a:srgbClr val="000000"/>
                </a:solidFill>
                <a:latin typeface="Lumberjack Inline"/>
              </a:rPr>
              <a:t> </a:t>
            </a:r>
            <a:r>
              <a:rPr lang="en-US" sz="2521" dirty="0" err="1">
                <a:solidFill>
                  <a:srgbClr val="000000"/>
                </a:solidFill>
                <a:latin typeface="Lumberjack Inline"/>
              </a:rPr>
              <a:t>образования</a:t>
            </a:r>
            <a:r>
              <a:rPr lang="en-US" sz="2521" dirty="0">
                <a:solidFill>
                  <a:srgbClr val="000000"/>
                </a:solidFill>
                <a:latin typeface="Lumberjack Inline"/>
              </a:rPr>
              <a:t>.</a:t>
            </a:r>
          </a:p>
          <a:p>
            <a:pPr algn="just">
              <a:lnSpc>
                <a:spcPts val="3529"/>
              </a:lnSpc>
              <a:spcBef>
                <a:spcPct val="0"/>
              </a:spcBef>
            </a:pPr>
            <a:endParaRPr lang="en-US" sz="2521" dirty="0">
              <a:solidFill>
                <a:srgbClr val="000000"/>
              </a:solidFill>
              <a:latin typeface="Lumberjack Inline"/>
            </a:endParaRPr>
          </a:p>
        </p:txBody>
      </p:sp>
      <p:pic>
        <p:nvPicPr>
          <p:cNvPr id="6" name="Рисунок 5">
            <a:extLst>
              <a:ext uri="{FF2B5EF4-FFF2-40B4-BE49-F238E27FC236}">
                <a16:creationId xmlns:a16="http://schemas.microsoft.com/office/drawing/2014/main" id="{87EC4C25-7934-4BCA-B3B5-C321166BC986}"/>
              </a:ext>
            </a:extLst>
          </p:cNvPr>
          <p:cNvPicPr>
            <a:picLocks noChangeAspect="1"/>
          </p:cNvPicPr>
          <p:nvPr/>
        </p:nvPicPr>
        <p:blipFill>
          <a:blip r:embed="rId3"/>
          <a:stretch>
            <a:fillRect/>
          </a:stretch>
        </p:blipFill>
        <p:spPr>
          <a:xfrm>
            <a:off x="1050131" y="835760"/>
            <a:ext cx="11811000" cy="1325382"/>
          </a:xfrm>
          <a:prstGeom prst="rect">
            <a:avLst/>
          </a:prstGeom>
        </p:spPr>
      </p:pic>
      <p:sp>
        <p:nvSpPr>
          <p:cNvPr id="10" name="TextBox 9">
            <a:extLst>
              <a:ext uri="{FF2B5EF4-FFF2-40B4-BE49-F238E27FC236}">
                <a16:creationId xmlns:a16="http://schemas.microsoft.com/office/drawing/2014/main" id="{C71EC69E-AAC6-4DC9-A1D7-DE098EF07C39}"/>
              </a:ext>
            </a:extLst>
          </p:cNvPr>
          <p:cNvSpPr txBox="1"/>
          <p:nvPr/>
        </p:nvSpPr>
        <p:spPr>
          <a:xfrm>
            <a:off x="13411200" y="1512738"/>
            <a:ext cx="4191000" cy="7571303"/>
          </a:xfrm>
          <a:prstGeom prst="rect">
            <a:avLst/>
          </a:prstGeom>
          <a:noFill/>
        </p:spPr>
        <p:txBody>
          <a:bodyPr wrap="square">
            <a:spAutoFit/>
          </a:bodyPr>
          <a:lstStyle/>
          <a:p>
            <a:r>
              <a:rPr lang="ru-RU" dirty="0">
                <a:latin typeface="Lumberjack Inline" panose="020B0604020202020204" charset="-52"/>
              </a:rPr>
              <a:t>О, учителя, мудрые вельможи познания! Ведущие юные души по тропам света и истины, вы, как звезды на небосводе, освещаете путь исстрадавшихся. В ваших сердцах живет искра знаний, порождающая в умах учеников стремление к гармонии и мудрости. С мудростью давних лет вы наделены, ваше слово, как песня соловья, жалует уши готовых слушать. </a:t>
            </a:r>
          </a:p>
          <a:p>
            <a:r>
              <a:rPr lang="ru-RU" dirty="0">
                <a:latin typeface="Lumberjack Inline" panose="020B0604020202020204" charset="-52"/>
              </a:rPr>
              <a:t>Вы наставляете в час радости и в горе, внимая к каждому </a:t>
            </a:r>
            <a:r>
              <a:rPr lang="ru-RU" dirty="0" err="1">
                <a:latin typeface="Lumberjack Inline" panose="020B0604020202020204" charset="-52"/>
              </a:rPr>
              <a:t>вопрошению</a:t>
            </a:r>
            <a:r>
              <a:rPr lang="ru-RU" dirty="0">
                <a:latin typeface="Lumberjack Inline" panose="020B0604020202020204" charset="-52"/>
              </a:rPr>
              <a:t>, осеняя благословением всякую попытку понять суть вещей. О, как много труда скрыто за вашим призванием! Из уст ваших истекают истины веками обретенные, а созидание будущего зависит от ваших наставлений. В классе вашем царит атмосфера терпения и любви, где каждый юный следопыт стремится к познанию. </a:t>
            </a:r>
          </a:p>
          <a:p>
            <a:r>
              <a:rPr lang="ru-RU" dirty="0">
                <a:latin typeface="Lumberjack Inline" panose="020B0604020202020204" charset="-52"/>
              </a:rPr>
              <a:t>Так да будет повсюду почитано ваше призвание, и да возвеличится труд ваш, что несет свет знание в каждый уголок нашего мира! Пусть именем вашим звучит благодарность за щедрость душевную, и да ощущайте, как ваша мудрость живет в сердцах воспитанных!</a:t>
            </a:r>
            <a:endParaRPr lang="ru-BY" dirty="0">
              <a:latin typeface="Lumberjack Inline" panose="020B0604020202020204" charset="-52"/>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835760"/>
          </a:xfrm>
          <a:custGeom>
            <a:avLst/>
            <a:gdLst/>
            <a:ahLst/>
            <a:cxnLst/>
            <a:rect l="l" t="t" r="r" b="b"/>
            <a:pathLst>
              <a:path w="18288000" h="835760">
                <a:moveTo>
                  <a:pt x="0" y="0"/>
                </a:moveTo>
                <a:lnTo>
                  <a:pt x="18288000" y="0"/>
                </a:lnTo>
                <a:lnTo>
                  <a:pt x="18288000" y="835760"/>
                </a:lnTo>
                <a:lnTo>
                  <a:pt x="0" y="835760"/>
                </a:lnTo>
                <a:lnTo>
                  <a:pt x="0" y="0"/>
                </a:lnTo>
                <a:close/>
              </a:path>
            </a:pathLst>
          </a:custGeom>
          <a:blipFill>
            <a:blip r:embed="rId2"/>
            <a:stretch>
              <a:fillRect t="-51063" b="-1307729"/>
            </a:stretch>
          </a:blipFill>
        </p:spPr>
      </p:sp>
      <p:sp>
        <p:nvSpPr>
          <p:cNvPr id="3" name="Freeform 3"/>
          <p:cNvSpPr/>
          <p:nvPr/>
        </p:nvSpPr>
        <p:spPr>
          <a:xfrm>
            <a:off x="0" y="9451240"/>
            <a:ext cx="18288000" cy="835760"/>
          </a:xfrm>
          <a:custGeom>
            <a:avLst/>
            <a:gdLst/>
            <a:ahLst/>
            <a:cxnLst/>
            <a:rect l="l" t="t" r="r" b="b"/>
            <a:pathLst>
              <a:path w="18288000" h="835760">
                <a:moveTo>
                  <a:pt x="0" y="0"/>
                </a:moveTo>
                <a:lnTo>
                  <a:pt x="18288000" y="0"/>
                </a:lnTo>
                <a:lnTo>
                  <a:pt x="18288000" y="835760"/>
                </a:lnTo>
                <a:lnTo>
                  <a:pt x="0" y="835760"/>
                </a:lnTo>
                <a:lnTo>
                  <a:pt x="0" y="0"/>
                </a:lnTo>
                <a:close/>
              </a:path>
            </a:pathLst>
          </a:custGeom>
          <a:blipFill>
            <a:blip r:embed="rId2"/>
            <a:stretch>
              <a:fillRect t="-51063" b="-1307729"/>
            </a:stretch>
          </a:blipFill>
        </p:spPr>
      </p:sp>
      <p:sp>
        <p:nvSpPr>
          <p:cNvPr id="5" name="TextBox 5"/>
          <p:cNvSpPr txBox="1"/>
          <p:nvPr/>
        </p:nvSpPr>
        <p:spPr>
          <a:xfrm>
            <a:off x="440768" y="1182363"/>
            <a:ext cx="17466232" cy="3519746"/>
          </a:xfrm>
          <a:prstGeom prst="rect">
            <a:avLst/>
          </a:prstGeom>
        </p:spPr>
        <p:txBody>
          <a:bodyPr wrap="square" lIns="0" tIns="0" rIns="0" bIns="0" rtlCol="0" anchor="t">
            <a:spAutoFit/>
          </a:bodyPr>
          <a:lstStyle/>
          <a:p>
            <a:pPr>
              <a:lnSpc>
                <a:spcPts val="4649"/>
              </a:lnSpc>
            </a:pPr>
            <a:r>
              <a:rPr lang="en-US" sz="3321" dirty="0" err="1">
                <a:solidFill>
                  <a:srgbClr val="FF3131"/>
                </a:solidFill>
                <a:latin typeface="Lumberjack Inline"/>
              </a:rPr>
              <a:t>Исходный</a:t>
            </a:r>
            <a:r>
              <a:rPr lang="en-US" sz="3321" dirty="0">
                <a:solidFill>
                  <a:srgbClr val="FF3131"/>
                </a:solidFill>
                <a:latin typeface="Lumberjack Inline"/>
              </a:rPr>
              <a:t>:</a:t>
            </a:r>
          </a:p>
          <a:p>
            <a:pPr>
              <a:lnSpc>
                <a:spcPts val="4649"/>
              </a:lnSpc>
              <a:spcBef>
                <a:spcPct val="0"/>
              </a:spcBef>
            </a:pPr>
            <a:r>
              <a:rPr lang="ru-RU" sz="3321" dirty="0">
                <a:solidFill>
                  <a:srgbClr val="000000"/>
                </a:solidFill>
                <a:latin typeface="Lumberjack Inline"/>
              </a:rPr>
              <a:t>Чтобы сохранить наш общий дом, его нужно охранять, оберегать, строить. Каждый человек своими действиями должен сохранять природу, а не разрушать ее. Люди  часто думают, что кладовая природы  неисчерпаема, а богатства планеты безграничны. Но это опасное заблуждение. У природы и так немало врагов: это стихийные бедствия: ураганы, засуха, морозы, землетрясения, наводнения. Разрушения продолжаются, и их наносит человек.</a:t>
            </a:r>
            <a:endParaRPr lang="en-US" sz="3321" dirty="0">
              <a:solidFill>
                <a:srgbClr val="000000"/>
              </a:solidFill>
              <a:latin typeface="Lumberjack Inline"/>
            </a:endParaRPr>
          </a:p>
        </p:txBody>
      </p:sp>
      <p:pic>
        <p:nvPicPr>
          <p:cNvPr id="7" name="Рисунок 6">
            <a:extLst>
              <a:ext uri="{FF2B5EF4-FFF2-40B4-BE49-F238E27FC236}">
                <a16:creationId xmlns:a16="http://schemas.microsoft.com/office/drawing/2014/main" id="{F034846F-FA2A-411C-B848-8338A6FE830B}"/>
              </a:ext>
            </a:extLst>
          </p:cNvPr>
          <p:cNvPicPr>
            <a:picLocks noChangeAspect="1"/>
          </p:cNvPicPr>
          <p:nvPr/>
        </p:nvPicPr>
        <p:blipFill rotWithShape="1">
          <a:blip r:embed="rId3"/>
          <a:srcRect b="16822"/>
          <a:stretch/>
        </p:blipFill>
        <p:spPr>
          <a:xfrm>
            <a:off x="2971800" y="5029458"/>
            <a:ext cx="12954000" cy="4098991"/>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835760"/>
          </a:xfrm>
          <a:custGeom>
            <a:avLst/>
            <a:gdLst/>
            <a:ahLst/>
            <a:cxnLst/>
            <a:rect l="l" t="t" r="r" b="b"/>
            <a:pathLst>
              <a:path w="18288000" h="835760">
                <a:moveTo>
                  <a:pt x="0" y="0"/>
                </a:moveTo>
                <a:lnTo>
                  <a:pt x="18288000" y="0"/>
                </a:lnTo>
                <a:lnTo>
                  <a:pt x="18288000" y="835760"/>
                </a:lnTo>
                <a:lnTo>
                  <a:pt x="0" y="835760"/>
                </a:lnTo>
                <a:lnTo>
                  <a:pt x="0" y="0"/>
                </a:lnTo>
                <a:close/>
              </a:path>
            </a:pathLst>
          </a:custGeom>
          <a:blipFill>
            <a:blip r:embed="rId2"/>
            <a:stretch>
              <a:fillRect t="-51063" b="-1307729"/>
            </a:stretch>
          </a:blipFill>
        </p:spPr>
      </p:sp>
      <p:sp>
        <p:nvSpPr>
          <p:cNvPr id="3" name="Freeform 3"/>
          <p:cNvSpPr/>
          <p:nvPr/>
        </p:nvSpPr>
        <p:spPr>
          <a:xfrm>
            <a:off x="0" y="9451240"/>
            <a:ext cx="18288000" cy="835760"/>
          </a:xfrm>
          <a:custGeom>
            <a:avLst/>
            <a:gdLst/>
            <a:ahLst/>
            <a:cxnLst/>
            <a:rect l="l" t="t" r="r" b="b"/>
            <a:pathLst>
              <a:path w="18288000" h="835760">
                <a:moveTo>
                  <a:pt x="0" y="0"/>
                </a:moveTo>
                <a:lnTo>
                  <a:pt x="18288000" y="0"/>
                </a:lnTo>
                <a:lnTo>
                  <a:pt x="18288000" y="835760"/>
                </a:lnTo>
                <a:lnTo>
                  <a:pt x="0" y="835760"/>
                </a:lnTo>
                <a:lnTo>
                  <a:pt x="0" y="0"/>
                </a:lnTo>
                <a:close/>
              </a:path>
            </a:pathLst>
          </a:custGeom>
          <a:blipFill>
            <a:blip r:embed="rId2"/>
            <a:stretch>
              <a:fillRect t="-51063" b="-1307729"/>
            </a:stretch>
          </a:blipFill>
        </p:spPr>
      </p:sp>
      <p:sp>
        <p:nvSpPr>
          <p:cNvPr id="4" name="TextBox 4"/>
          <p:cNvSpPr txBox="1"/>
          <p:nvPr/>
        </p:nvSpPr>
        <p:spPr>
          <a:xfrm>
            <a:off x="350480" y="971550"/>
            <a:ext cx="11361568" cy="8264769"/>
          </a:xfrm>
          <a:prstGeom prst="rect">
            <a:avLst/>
          </a:prstGeom>
        </p:spPr>
        <p:txBody>
          <a:bodyPr lIns="0" tIns="0" rIns="0" bIns="0" rtlCol="0" anchor="t">
            <a:spAutoFit/>
          </a:bodyPr>
          <a:lstStyle/>
          <a:p>
            <a:pPr algn="ctr">
              <a:lnSpc>
                <a:spcPts val="4361"/>
              </a:lnSpc>
              <a:spcBef>
                <a:spcPct val="0"/>
              </a:spcBef>
            </a:pPr>
            <a:r>
              <a:rPr lang="en-US" sz="3115">
                <a:solidFill>
                  <a:srgbClr val="FF3131"/>
                </a:solidFill>
                <a:latin typeface="Lumberjack Inline"/>
              </a:rPr>
              <a:t>Бот GPT, основанный на искусственном интеллекте, сочинил продолжение драмы А. Островского «Гроза». Но, увы, бот-недоучка перепутал персонажей сразу нескольких литературных произведений. Прочитайте созданный ботом </a:t>
            </a:r>
          </a:p>
          <a:p>
            <a:pPr algn="ctr">
              <a:lnSpc>
                <a:spcPts val="4361"/>
              </a:lnSpc>
              <a:spcBef>
                <a:spcPct val="0"/>
              </a:spcBef>
            </a:pPr>
            <a:r>
              <a:rPr lang="en-US" sz="3115">
                <a:solidFill>
                  <a:srgbClr val="FF3131"/>
                </a:solidFill>
                <a:latin typeface="Lumberjack Inline"/>
              </a:rPr>
              <a:t>«фанфик» и выполните задания.</a:t>
            </a:r>
            <a:r>
              <a:rPr lang="en-US" sz="3115">
                <a:solidFill>
                  <a:srgbClr val="000000"/>
                </a:solidFill>
                <a:latin typeface="Lumberjack Inline"/>
              </a:rPr>
              <a:t> </a:t>
            </a:r>
          </a:p>
          <a:p>
            <a:pPr>
              <a:lnSpc>
                <a:spcPts val="4361"/>
              </a:lnSpc>
              <a:spcBef>
                <a:spcPct val="0"/>
              </a:spcBef>
            </a:pPr>
            <a:r>
              <a:rPr lang="en-US" sz="3115">
                <a:solidFill>
                  <a:srgbClr val="FF3131"/>
                </a:solidFill>
                <a:latin typeface="Lumberjack Inline"/>
              </a:rPr>
              <a:t>         </a:t>
            </a:r>
            <a:r>
              <a:rPr lang="en-US" sz="3115">
                <a:solidFill>
                  <a:srgbClr val="000000"/>
                </a:solidFill>
                <a:latin typeface="Lumberjack Inline"/>
              </a:rPr>
              <a:t>После грозы наступили ясные и спокойные дни. Паренёк Митрофанушка продолжал жить в местной гостинице вместе со своим слугой Осипом, на берегу Волги, где произошла главная драма. Но он уже не ощущал себя победителем и понимал, что его жизнь была наполнена множеством ошибок и промахов.</a:t>
            </a:r>
          </a:p>
          <a:p>
            <a:pPr>
              <a:lnSpc>
                <a:spcPts val="4361"/>
              </a:lnSpc>
              <a:spcBef>
                <a:spcPct val="0"/>
              </a:spcBef>
            </a:pPr>
            <a:r>
              <a:rPr lang="en-US" sz="3115">
                <a:solidFill>
                  <a:srgbClr val="000000"/>
                </a:solidFill>
                <a:latin typeface="Lumberjack Inline"/>
              </a:rPr>
              <a:t>Аксинья, приёмная дочь Павла Прокофьевича, тоже осознала свои ошибки и попыталась наладить отношения с отцом. Она призналась ему в своей любви к Борису и молила прощения за все свои преступления. Павел Прокофьевич, в свою очередь, понимал, что был слишком жесток с дочерью и принял её обратно в семью.</a:t>
            </a:r>
          </a:p>
        </p:txBody>
      </p:sp>
      <p:sp>
        <p:nvSpPr>
          <p:cNvPr id="5" name="TextBox 5"/>
          <p:cNvSpPr txBox="1"/>
          <p:nvPr/>
        </p:nvSpPr>
        <p:spPr>
          <a:xfrm>
            <a:off x="12323971" y="1914525"/>
            <a:ext cx="5514231" cy="6391275"/>
          </a:xfrm>
          <a:prstGeom prst="rect">
            <a:avLst/>
          </a:prstGeom>
        </p:spPr>
        <p:txBody>
          <a:bodyPr lIns="0" tIns="0" rIns="0" bIns="0" rtlCol="0" anchor="t">
            <a:spAutoFit/>
          </a:bodyPr>
          <a:lstStyle/>
          <a:p>
            <a:pPr algn="ctr">
              <a:lnSpc>
                <a:spcPts val="4200"/>
              </a:lnSpc>
              <a:spcBef>
                <a:spcPct val="0"/>
              </a:spcBef>
            </a:pPr>
            <a:r>
              <a:rPr lang="en-US" sz="3000">
                <a:solidFill>
                  <a:srgbClr val="FF3131"/>
                </a:solidFill>
                <a:latin typeface="Lumberjack Inline"/>
              </a:rPr>
              <a:t>Вопросы и задания:</a:t>
            </a:r>
          </a:p>
          <a:p>
            <a:pPr>
              <a:lnSpc>
                <a:spcPts val="4200"/>
              </a:lnSpc>
              <a:spcBef>
                <a:spcPct val="0"/>
              </a:spcBef>
            </a:pPr>
            <a:r>
              <a:rPr lang="en-US" sz="3000">
                <a:solidFill>
                  <a:srgbClr val="000000"/>
                </a:solidFill>
                <a:latin typeface="Lumberjack Inline"/>
              </a:rPr>
              <a:t>1. Героев скольких литературных </a:t>
            </a:r>
          </a:p>
          <a:p>
            <a:pPr>
              <a:lnSpc>
                <a:spcPts val="4200"/>
              </a:lnSpc>
              <a:spcBef>
                <a:spcPct val="0"/>
              </a:spcBef>
            </a:pPr>
            <a:r>
              <a:rPr lang="en-US" sz="3000">
                <a:solidFill>
                  <a:srgbClr val="000000"/>
                </a:solidFill>
                <a:latin typeface="Lumberjack Inline"/>
              </a:rPr>
              <a:t>произведений бот упомянул в </a:t>
            </a:r>
          </a:p>
          <a:p>
            <a:pPr>
              <a:lnSpc>
                <a:spcPts val="4200"/>
              </a:lnSpc>
              <a:spcBef>
                <a:spcPct val="0"/>
              </a:spcBef>
            </a:pPr>
            <a:r>
              <a:rPr lang="en-US" sz="3000">
                <a:solidFill>
                  <a:srgbClr val="000000"/>
                </a:solidFill>
                <a:latin typeface="Lumberjack Inline"/>
              </a:rPr>
              <a:t>этом тексте? </a:t>
            </a:r>
          </a:p>
          <a:p>
            <a:pPr>
              <a:lnSpc>
                <a:spcPts val="4200"/>
              </a:lnSpc>
              <a:spcBef>
                <a:spcPct val="0"/>
              </a:spcBef>
            </a:pPr>
            <a:r>
              <a:rPr lang="en-US" sz="3000">
                <a:solidFill>
                  <a:srgbClr val="000000"/>
                </a:solidFill>
                <a:latin typeface="Lumberjack Inline"/>
              </a:rPr>
              <a:t>2. Героем какого литературного </a:t>
            </a:r>
          </a:p>
          <a:p>
            <a:pPr>
              <a:lnSpc>
                <a:spcPts val="4200"/>
              </a:lnSpc>
              <a:spcBef>
                <a:spcPct val="0"/>
              </a:spcBef>
            </a:pPr>
            <a:r>
              <a:rPr lang="en-US" sz="3000">
                <a:solidFill>
                  <a:srgbClr val="000000"/>
                </a:solidFill>
                <a:latin typeface="Lumberjack Inline"/>
              </a:rPr>
              <a:t>произведения является </a:t>
            </a:r>
          </a:p>
          <a:p>
            <a:pPr>
              <a:lnSpc>
                <a:spcPts val="4200"/>
              </a:lnSpc>
              <a:spcBef>
                <a:spcPct val="0"/>
              </a:spcBef>
            </a:pPr>
            <a:r>
              <a:rPr lang="en-US" sz="3000">
                <a:solidFill>
                  <a:srgbClr val="000000"/>
                </a:solidFill>
                <a:latin typeface="Lumberjack Inline"/>
              </a:rPr>
              <a:t>упомянутый ботом …?</a:t>
            </a:r>
          </a:p>
          <a:p>
            <a:pPr>
              <a:lnSpc>
                <a:spcPts val="4200"/>
              </a:lnSpc>
              <a:spcBef>
                <a:spcPct val="0"/>
              </a:spcBef>
            </a:pPr>
            <a:r>
              <a:rPr lang="en-US" sz="3000">
                <a:solidFill>
                  <a:srgbClr val="000000"/>
                </a:solidFill>
                <a:latin typeface="Lumberjack Inline"/>
              </a:rPr>
              <a:t>3. Почти все персонажи, </a:t>
            </a:r>
          </a:p>
          <a:p>
            <a:pPr>
              <a:lnSpc>
                <a:spcPts val="4200"/>
              </a:lnSpc>
              <a:spcBef>
                <a:spcPct val="0"/>
              </a:spcBef>
            </a:pPr>
            <a:r>
              <a:rPr lang="en-US" sz="3000">
                <a:solidFill>
                  <a:srgbClr val="000000"/>
                </a:solidFill>
                <a:latin typeface="Lumberjack Inline"/>
              </a:rPr>
              <a:t>перечисленные ботом, относятся к </a:t>
            </a:r>
          </a:p>
          <a:p>
            <a:pPr>
              <a:lnSpc>
                <a:spcPts val="4200"/>
              </a:lnSpc>
              <a:spcBef>
                <a:spcPct val="0"/>
              </a:spcBef>
            </a:pPr>
            <a:r>
              <a:rPr lang="en-US" sz="3000">
                <a:solidFill>
                  <a:srgbClr val="000000"/>
                </a:solidFill>
                <a:latin typeface="Lumberjack Inline"/>
              </a:rPr>
              <a:t>драматическим произведениям, </a:t>
            </a:r>
          </a:p>
          <a:p>
            <a:pPr>
              <a:lnSpc>
                <a:spcPts val="4200"/>
              </a:lnSpc>
              <a:spcBef>
                <a:spcPct val="0"/>
              </a:spcBef>
            </a:pPr>
            <a:r>
              <a:rPr lang="en-US" sz="3000">
                <a:solidFill>
                  <a:srgbClr val="000000"/>
                </a:solidFill>
                <a:latin typeface="Lumberjack Inline"/>
              </a:rPr>
              <a:t>за исключением одного героя (или </a:t>
            </a:r>
          </a:p>
          <a:p>
            <a:pPr>
              <a:lnSpc>
                <a:spcPts val="4200"/>
              </a:lnSpc>
              <a:spcBef>
                <a:spcPct val="0"/>
              </a:spcBef>
            </a:pPr>
            <a:r>
              <a:rPr lang="en-US" sz="3000">
                <a:solidFill>
                  <a:srgbClr val="000000"/>
                </a:solidFill>
                <a:latin typeface="Lumberjack Inline"/>
              </a:rPr>
              <a:t>героини). Какое это произведение?</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835760"/>
          </a:xfrm>
          <a:custGeom>
            <a:avLst/>
            <a:gdLst/>
            <a:ahLst/>
            <a:cxnLst/>
            <a:rect l="l" t="t" r="r" b="b"/>
            <a:pathLst>
              <a:path w="18288000" h="835760">
                <a:moveTo>
                  <a:pt x="0" y="0"/>
                </a:moveTo>
                <a:lnTo>
                  <a:pt x="18288000" y="0"/>
                </a:lnTo>
                <a:lnTo>
                  <a:pt x="18288000" y="835760"/>
                </a:lnTo>
                <a:lnTo>
                  <a:pt x="0" y="835760"/>
                </a:lnTo>
                <a:lnTo>
                  <a:pt x="0" y="0"/>
                </a:lnTo>
                <a:close/>
              </a:path>
            </a:pathLst>
          </a:custGeom>
          <a:blipFill>
            <a:blip r:embed="rId2"/>
            <a:stretch>
              <a:fillRect t="-51063" b="-1307729"/>
            </a:stretch>
          </a:blipFill>
        </p:spPr>
      </p:sp>
      <p:sp>
        <p:nvSpPr>
          <p:cNvPr id="3" name="Freeform 3"/>
          <p:cNvSpPr/>
          <p:nvPr/>
        </p:nvSpPr>
        <p:spPr>
          <a:xfrm>
            <a:off x="0" y="9451240"/>
            <a:ext cx="18288000" cy="835760"/>
          </a:xfrm>
          <a:custGeom>
            <a:avLst/>
            <a:gdLst/>
            <a:ahLst/>
            <a:cxnLst/>
            <a:rect l="l" t="t" r="r" b="b"/>
            <a:pathLst>
              <a:path w="18288000" h="835760">
                <a:moveTo>
                  <a:pt x="0" y="0"/>
                </a:moveTo>
                <a:lnTo>
                  <a:pt x="18288000" y="0"/>
                </a:lnTo>
                <a:lnTo>
                  <a:pt x="18288000" y="835760"/>
                </a:lnTo>
                <a:lnTo>
                  <a:pt x="0" y="835760"/>
                </a:lnTo>
                <a:lnTo>
                  <a:pt x="0" y="0"/>
                </a:lnTo>
                <a:close/>
              </a:path>
            </a:pathLst>
          </a:custGeom>
          <a:blipFill>
            <a:blip r:embed="rId2"/>
            <a:stretch>
              <a:fillRect t="-51063" b="-1307729"/>
            </a:stretch>
          </a:blipFill>
        </p:spPr>
      </p:sp>
      <p:sp>
        <p:nvSpPr>
          <p:cNvPr id="4" name="Freeform 4"/>
          <p:cNvSpPr/>
          <p:nvPr/>
        </p:nvSpPr>
        <p:spPr>
          <a:xfrm>
            <a:off x="14853973" y="5986201"/>
            <a:ext cx="2794250" cy="2298270"/>
          </a:xfrm>
          <a:custGeom>
            <a:avLst/>
            <a:gdLst/>
            <a:ahLst/>
            <a:cxnLst/>
            <a:rect l="l" t="t" r="r" b="b"/>
            <a:pathLst>
              <a:path w="2794250" h="2298270">
                <a:moveTo>
                  <a:pt x="0" y="0"/>
                </a:moveTo>
                <a:lnTo>
                  <a:pt x="2794249" y="0"/>
                </a:lnTo>
                <a:lnTo>
                  <a:pt x="2794249" y="2298271"/>
                </a:lnTo>
                <a:lnTo>
                  <a:pt x="0" y="2298271"/>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 name="Freeform 5"/>
          <p:cNvSpPr/>
          <p:nvPr/>
        </p:nvSpPr>
        <p:spPr>
          <a:xfrm>
            <a:off x="1296200" y="1546741"/>
            <a:ext cx="2438590" cy="2590800"/>
          </a:xfrm>
          <a:custGeom>
            <a:avLst/>
            <a:gdLst/>
            <a:ahLst/>
            <a:cxnLst/>
            <a:rect l="l" t="t" r="r" b="b"/>
            <a:pathLst>
              <a:path w="2438590" h="2590800">
                <a:moveTo>
                  <a:pt x="0" y="0"/>
                </a:moveTo>
                <a:lnTo>
                  <a:pt x="2438590" y="0"/>
                </a:lnTo>
                <a:lnTo>
                  <a:pt x="2438590" y="2590800"/>
                </a:lnTo>
                <a:lnTo>
                  <a:pt x="0" y="2590800"/>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sp>
      <p:sp>
        <p:nvSpPr>
          <p:cNvPr id="6" name="TextBox 6"/>
          <p:cNvSpPr txBox="1"/>
          <p:nvPr/>
        </p:nvSpPr>
        <p:spPr>
          <a:xfrm>
            <a:off x="4050591" y="1489591"/>
            <a:ext cx="13597631" cy="2971165"/>
          </a:xfrm>
          <a:prstGeom prst="rect">
            <a:avLst/>
          </a:prstGeom>
        </p:spPr>
        <p:txBody>
          <a:bodyPr lIns="0" tIns="0" rIns="0" bIns="0" rtlCol="0" anchor="t">
            <a:spAutoFit/>
          </a:bodyPr>
          <a:lstStyle/>
          <a:p>
            <a:pPr>
              <a:lnSpc>
                <a:spcPts val="4759"/>
              </a:lnSpc>
              <a:spcBef>
                <a:spcPct val="0"/>
              </a:spcBef>
            </a:pPr>
            <a:r>
              <a:rPr lang="en-US" sz="3399" dirty="0" err="1">
                <a:solidFill>
                  <a:srgbClr val="000000"/>
                </a:solidFill>
                <a:latin typeface="Lumberjack Inline"/>
              </a:rPr>
              <a:t>Быстрая</a:t>
            </a:r>
            <a:r>
              <a:rPr lang="en-US" sz="3399" dirty="0">
                <a:solidFill>
                  <a:srgbClr val="000000"/>
                </a:solidFill>
                <a:latin typeface="Lumberjack Inline"/>
              </a:rPr>
              <a:t> </a:t>
            </a:r>
            <a:r>
              <a:rPr lang="en-US" sz="3399" dirty="0" err="1">
                <a:solidFill>
                  <a:srgbClr val="000000"/>
                </a:solidFill>
                <a:latin typeface="Lumberjack Inline"/>
              </a:rPr>
              <a:t>генерация</a:t>
            </a:r>
            <a:r>
              <a:rPr lang="en-US" sz="3399" dirty="0">
                <a:solidFill>
                  <a:srgbClr val="000000"/>
                </a:solidFill>
                <a:latin typeface="Lumberjack Inline"/>
              </a:rPr>
              <a:t> </a:t>
            </a:r>
            <a:r>
              <a:rPr lang="en-US" sz="3399" dirty="0" err="1">
                <a:solidFill>
                  <a:srgbClr val="000000"/>
                </a:solidFill>
                <a:latin typeface="Lumberjack Inline"/>
              </a:rPr>
              <a:t>нужных</a:t>
            </a:r>
            <a:r>
              <a:rPr lang="en-US" sz="3399" dirty="0">
                <a:solidFill>
                  <a:srgbClr val="000000"/>
                </a:solidFill>
                <a:latin typeface="Lumberjack Inline"/>
              </a:rPr>
              <a:t> </a:t>
            </a:r>
            <a:r>
              <a:rPr lang="en-US" sz="3399" dirty="0" err="1">
                <a:solidFill>
                  <a:srgbClr val="000000"/>
                </a:solidFill>
                <a:latin typeface="Lumberjack Inline"/>
              </a:rPr>
              <a:t>текстов</a:t>
            </a:r>
            <a:r>
              <a:rPr lang="en-US" sz="3399" dirty="0">
                <a:solidFill>
                  <a:srgbClr val="000000"/>
                </a:solidFill>
                <a:latin typeface="Lumberjack Inline"/>
              </a:rPr>
              <a:t>, </a:t>
            </a:r>
            <a:r>
              <a:rPr lang="en-US" sz="3399" dirty="0" err="1">
                <a:solidFill>
                  <a:srgbClr val="000000"/>
                </a:solidFill>
                <a:latin typeface="Lumberjack Inline"/>
              </a:rPr>
              <a:t>реализация</a:t>
            </a:r>
            <a:r>
              <a:rPr lang="en-US" sz="3399" dirty="0">
                <a:solidFill>
                  <a:srgbClr val="000000"/>
                </a:solidFill>
                <a:latin typeface="Lumberjack Inline"/>
              </a:rPr>
              <a:t> </a:t>
            </a:r>
            <a:r>
              <a:rPr lang="en-US" sz="3399" dirty="0" err="1">
                <a:solidFill>
                  <a:srgbClr val="000000"/>
                </a:solidFill>
                <a:latin typeface="Lumberjack Inline"/>
              </a:rPr>
              <a:t>вариативности</a:t>
            </a:r>
            <a:r>
              <a:rPr lang="en-US" sz="3399" dirty="0">
                <a:solidFill>
                  <a:srgbClr val="000000"/>
                </a:solidFill>
                <a:latin typeface="Lumberjack Inline"/>
              </a:rPr>
              <a:t> </a:t>
            </a:r>
            <a:r>
              <a:rPr lang="en-US" sz="3399" dirty="0" err="1">
                <a:solidFill>
                  <a:srgbClr val="000000"/>
                </a:solidFill>
                <a:latin typeface="Lumberjack Inline"/>
              </a:rPr>
              <a:t>заданий</a:t>
            </a:r>
            <a:r>
              <a:rPr lang="en-US" sz="3399" dirty="0">
                <a:solidFill>
                  <a:srgbClr val="000000"/>
                </a:solidFill>
                <a:latin typeface="Lumberjack Inline"/>
              </a:rPr>
              <a:t>, </a:t>
            </a:r>
            <a:r>
              <a:rPr lang="en-US" sz="3399" dirty="0" err="1">
                <a:solidFill>
                  <a:srgbClr val="000000"/>
                </a:solidFill>
                <a:latin typeface="Lumberjack Inline"/>
              </a:rPr>
              <a:t>повышение</a:t>
            </a:r>
            <a:r>
              <a:rPr lang="en-US" sz="3399" dirty="0">
                <a:solidFill>
                  <a:srgbClr val="000000"/>
                </a:solidFill>
                <a:latin typeface="Lumberjack Inline"/>
              </a:rPr>
              <a:t> </a:t>
            </a:r>
            <a:r>
              <a:rPr lang="en-US" sz="3399" dirty="0" err="1">
                <a:solidFill>
                  <a:srgbClr val="000000"/>
                </a:solidFill>
                <a:latin typeface="Lumberjack Inline"/>
              </a:rPr>
              <a:t>мотивации</a:t>
            </a:r>
            <a:r>
              <a:rPr lang="en-US" sz="3399" dirty="0">
                <a:solidFill>
                  <a:srgbClr val="000000"/>
                </a:solidFill>
                <a:latin typeface="Lumberjack Inline"/>
              </a:rPr>
              <a:t> и </a:t>
            </a:r>
            <a:r>
              <a:rPr lang="en-US" sz="3399" dirty="0" err="1">
                <a:solidFill>
                  <a:srgbClr val="000000"/>
                </a:solidFill>
                <a:latin typeface="Lumberjack Inline"/>
              </a:rPr>
              <a:t>активности</a:t>
            </a:r>
            <a:r>
              <a:rPr lang="en-US" sz="3399" dirty="0">
                <a:solidFill>
                  <a:srgbClr val="000000"/>
                </a:solidFill>
                <a:latin typeface="Lumberjack Inline"/>
              </a:rPr>
              <a:t> </a:t>
            </a:r>
            <a:r>
              <a:rPr lang="en-US" sz="3399" dirty="0" err="1">
                <a:solidFill>
                  <a:srgbClr val="000000"/>
                </a:solidFill>
                <a:latin typeface="Lumberjack Inline"/>
              </a:rPr>
              <a:t>детей</a:t>
            </a:r>
            <a:r>
              <a:rPr lang="en-US" sz="3399" dirty="0">
                <a:solidFill>
                  <a:srgbClr val="000000"/>
                </a:solidFill>
                <a:latin typeface="Lumberjack Inline"/>
              </a:rPr>
              <a:t> </a:t>
            </a:r>
            <a:r>
              <a:rPr lang="en-US" sz="3399" dirty="0" err="1">
                <a:solidFill>
                  <a:srgbClr val="000000"/>
                </a:solidFill>
                <a:latin typeface="Lumberjack Inline"/>
              </a:rPr>
              <a:t>через</a:t>
            </a:r>
            <a:r>
              <a:rPr lang="en-US" sz="3399" dirty="0">
                <a:solidFill>
                  <a:srgbClr val="000000"/>
                </a:solidFill>
                <a:latin typeface="Lumberjack Inline"/>
              </a:rPr>
              <a:t> </a:t>
            </a:r>
            <a:r>
              <a:rPr lang="en-US" sz="3399" dirty="0" err="1">
                <a:solidFill>
                  <a:srgbClr val="000000"/>
                </a:solidFill>
                <a:latin typeface="Lumberjack Inline"/>
              </a:rPr>
              <a:t>вовлекающий</a:t>
            </a:r>
            <a:r>
              <a:rPr lang="en-US" sz="3399" dirty="0">
                <a:solidFill>
                  <a:srgbClr val="000000"/>
                </a:solidFill>
                <a:latin typeface="Lumberjack Inline"/>
              </a:rPr>
              <a:t> </a:t>
            </a:r>
            <a:r>
              <a:rPr lang="en-US" sz="3399" dirty="0" err="1">
                <a:solidFill>
                  <a:srgbClr val="000000"/>
                </a:solidFill>
                <a:latin typeface="Lumberjack Inline"/>
              </a:rPr>
              <a:t>контент</a:t>
            </a:r>
            <a:r>
              <a:rPr lang="en-US" sz="3399" dirty="0">
                <a:solidFill>
                  <a:srgbClr val="000000"/>
                </a:solidFill>
                <a:latin typeface="Lumberjack Inline"/>
              </a:rPr>
              <a:t>, </a:t>
            </a:r>
            <a:r>
              <a:rPr lang="en-US" sz="3399" dirty="0" err="1">
                <a:solidFill>
                  <a:srgbClr val="000000"/>
                </a:solidFill>
                <a:latin typeface="Lumberjack Inline"/>
              </a:rPr>
              <a:t>множество</a:t>
            </a:r>
            <a:r>
              <a:rPr lang="en-US" sz="3399" dirty="0">
                <a:solidFill>
                  <a:srgbClr val="000000"/>
                </a:solidFill>
                <a:latin typeface="Lumberjack Inline"/>
              </a:rPr>
              <a:t> </a:t>
            </a:r>
            <a:r>
              <a:rPr lang="en-US" sz="3399" dirty="0" err="1">
                <a:solidFill>
                  <a:srgbClr val="000000"/>
                </a:solidFill>
                <a:latin typeface="Lumberjack Inline"/>
              </a:rPr>
              <a:t>сценариев</a:t>
            </a:r>
            <a:r>
              <a:rPr lang="en-US" sz="3399" dirty="0">
                <a:solidFill>
                  <a:srgbClr val="000000"/>
                </a:solidFill>
                <a:latin typeface="Lumberjack Inline"/>
              </a:rPr>
              <a:t> </a:t>
            </a:r>
            <a:r>
              <a:rPr lang="en-US" sz="3399" dirty="0" err="1">
                <a:solidFill>
                  <a:srgbClr val="000000"/>
                </a:solidFill>
                <a:latin typeface="Lumberjack Inline"/>
              </a:rPr>
              <a:t>использования</a:t>
            </a:r>
            <a:r>
              <a:rPr lang="en-US" sz="3399" dirty="0">
                <a:solidFill>
                  <a:srgbClr val="000000"/>
                </a:solidFill>
                <a:latin typeface="Lumberjack Inline"/>
              </a:rPr>
              <a:t>; </a:t>
            </a:r>
            <a:r>
              <a:rPr lang="en-US" sz="3399" dirty="0" err="1">
                <a:solidFill>
                  <a:srgbClr val="000000"/>
                </a:solidFill>
                <a:latin typeface="Lumberjack Inline"/>
              </a:rPr>
              <a:t>развитие</a:t>
            </a:r>
            <a:r>
              <a:rPr lang="en-US" sz="3399" dirty="0">
                <a:solidFill>
                  <a:srgbClr val="000000"/>
                </a:solidFill>
                <a:latin typeface="Lumberjack Inline"/>
              </a:rPr>
              <a:t> </a:t>
            </a:r>
            <a:r>
              <a:rPr lang="en-US" sz="3399" dirty="0" err="1">
                <a:solidFill>
                  <a:srgbClr val="000000"/>
                </a:solidFill>
                <a:latin typeface="Lumberjack Inline"/>
              </a:rPr>
              <a:t>функциональной</a:t>
            </a:r>
            <a:r>
              <a:rPr lang="en-US" sz="3399" dirty="0">
                <a:solidFill>
                  <a:srgbClr val="000000"/>
                </a:solidFill>
                <a:latin typeface="Lumberjack Inline"/>
              </a:rPr>
              <a:t> </a:t>
            </a:r>
            <a:r>
              <a:rPr lang="en-US" sz="3399" dirty="0" err="1">
                <a:solidFill>
                  <a:srgbClr val="000000"/>
                </a:solidFill>
                <a:latin typeface="Lumberjack Inline"/>
              </a:rPr>
              <a:t>грамотности</a:t>
            </a:r>
            <a:r>
              <a:rPr lang="en-US" sz="3399" dirty="0">
                <a:solidFill>
                  <a:srgbClr val="000000"/>
                </a:solidFill>
                <a:latin typeface="Lumberjack Inline"/>
              </a:rPr>
              <a:t>, в </a:t>
            </a:r>
            <a:r>
              <a:rPr lang="en-US" sz="3399" dirty="0" err="1">
                <a:solidFill>
                  <a:srgbClr val="000000"/>
                </a:solidFill>
                <a:latin typeface="Lumberjack Inline"/>
              </a:rPr>
              <a:t>особенности</a:t>
            </a:r>
            <a:r>
              <a:rPr lang="en-US" sz="3399" dirty="0">
                <a:solidFill>
                  <a:srgbClr val="000000"/>
                </a:solidFill>
                <a:latin typeface="Lumberjack Inline"/>
              </a:rPr>
              <a:t> </a:t>
            </a:r>
            <a:r>
              <a:rPr lang="en-US" sz="3399" dirty="0" err="1">
                <a:solidFill>
                  <a:srgbClr val="000000"/>
                </a:solidFill>
                <a:latin typeface="Lumberjack Inline"/>
              </a:rPr>
              <a:t>креативного</a:t>
            </a:r>
            <a:r>
              <a:rPr lang="en-US" sz="3399" dirty="0">
                <a:solidFill>
                  <a:srgbClr val="000000"/>
                </a:solidFill>
                <a:latin typeface="Lumberjack Inline"/>
              </a:rPr>
              <a:t> и </a:t>
            </a:r>
            <a:r>
              <a:rPr lang="en-US" sz="3399" dirty="0" err="1">
                <a:solidFill>
                  <a:srgbClr val="000000"/>
                </a:solidFill>
                <a:latin typeface="Lumberjack Inline"/>
              </a:rPr>
              <a:t>критического</a:t>
            </a:r>
            <a:r>
              <a:rPr lang="en-US" sz="3399" dirty="0">
                <a:solidFill>
                  <a:srgbClr val="000000"/>
                </a:solidFill>
                <a:latin typeface="Lumberjack Inline"/>
              </a:rPr>
              <a:t> </a:t>
            </a:r>
            <a:r>
              <a:rPr lang="en-US" sz="3399" dirty="0" err="1">
                <a:solidFill>
                  <a:srgbClr val="000000"/>
                </a:solidFill>
                <a:latin typeface="Lumberjack Inline"/>
              </a:rPr>
              <a:t>мышления</a:t>
            </a:r>
            <a:r>
              <a:rPr lang="en-US" sz="3399" dirty="0">
                <a:solidFill>
                  <a:srgbClr val="000000"/>
                </a:solidFill>
                <a:latin typeface="Lumberjack Inline"/>
              </a:rPr>
              <a:t>; </a:t>
            </a:r>
            <a:r>
              <a:rPr lang="en-US" sz="3399" dirty="0" err="1">
                <a:solidFill>
                  <a:srgbClr val="000000"/>
                </a:solidFill>
                <a:latin typeface="Lumberjack Inline"/>
              </a:rPr>
              <a:t>воспринимается</a:t>
            </a:r>
            <a:r>
              <a:rPr lang="en-US" sz="3399" dirty="0">
                <a:solidFill>
                  <a:srgbClr val="000000"/>
                </a:solidFill>
                <a:latin typeface="Lumberjack Inline"/>
              </a:rPr>
              <a:t> </a:t>
            </a:r>
            <a:r>
              <a:rPr lang="en-US" sz="3399" dirty="0" err="1">
                <a:solidFill>
                  <a:srgbClr val="000000"/>
                </a:solidFill>
                <a:latin typeface="Lumberjack Inline"/>
              </a:rPr>
              <a:t>более</a:t>
            </a:r>
            <a:r>
              <a:rPr lang="en-US" sz="3399" dirty="0">
                <a:solidFill>
                  <a:srgbClr val="000000"/>
                </a:solidFill>
                <a:latin typeface="Lumberjack Inline"/>
              </a:rPr>
              <a:t> </a:t>
            </a:r>
            <a:r>
              <a:rPr lang="en-US" sz="3399" dirty="0" err="1">
                <a:solidFill>
                  <a:srgbClr val="000000"/>
                </a:solidFill>
                <a:latin typeface="Lumberjack Inline"/>
              </a:rPr>
              <a:t>эмпатичным</a:t>
            </a:r>
            <a:r>
              <a:rPr lang="en-US" sz="3399" dirty="0">
                <a:solidFill>
                  <a:srgbClr val="000000"/>
                </a:solidFill>
                <a:latin typeface="Lumberjack Inline"/>
              </a:rPr>
              <a:t>, </a:t>
            </a:r>
            <a:r>
              <a:rPr lang="en-US" sz="3399" dirty="0" err="1">
                <a:solidFill>
                  <a:srgbClr val="000000"/>
                </a:solidFill>
                <a:latin typeface="Lumberjack Inline"/>
              </a:rPr>
              <a:t>чем</a:t>
            </a:r>
            <a:r>
              <a:rPr lang="en-US" sz="3399" dirty="0">
                <a:solidFill>
                  <a:srgbClr val="000000"/>
                </a:solidFill>
                <a:latin typeface="Lumberjack Inline"/>
              </a:rPr>
              <a:t> </a:t>
            </a:r>
            <a:r>
              <a:rPr lang="en-US" sz="3399" dirty="0" err="1">
                <a:solidFill>
                  <a:srgbClr val="000000"/>
                </a:solidFill>
                <a:latin typeface="Lumberjack Inline"/>
              </a:rPr>
              <a:t>живой</a:t>
            </a:r>
            <a:r>
              <a:rPr lang="en-US" sz="3399" dirty="0">
                <a:solidFill>
                  <a:srgbClr val="000000"/>
                </a:solidFill>
                <a:latin typeface="Lumberjack Inline"/>
              </a:rPr>
              <a:t> </a:t>
            </a:r>
            <a:r>
              <a:rPr lang="en-US" sz="3399" dirty="0" err="1">
                <a:solidFill>
                  <a:srgbClr val="000000"/>
                </a:solidFill>
                <a:latin typeface="Lumberjack Inline"/>
              </a:rPr>
              <a:t>человек</a:t>
            </a:r>
            <a:r>
              <a:rPr lang="en-US" sz="3399" dirty="0">
                <a:solidFill>
                  <a:srgbClr val="000000"/>
                </a:solidFill>
                <a:latin typeface="Lumberjack Inline"/>
              </a:rPr>
              <a:t> (</a:t>
            </a:r>
            <a:r>
              <a:rPr lang="en-US" sz="3399" dirty="0" err="1">
                <a:solidFill>
                  <a:srgbClr val="000000"/>
                </a:solidFill>
                <a:latin typeface="Lumberjack Inline"/>
              </a:rPr>
              <a:t>обратная</a:t>
            </a:r>
            <a:r>
              <a:rPr lang="en-US" sz="3399" dirty="0">
                <a:solidFill>
                  <a:srgbClr val="000000"/>
                </a:solidFill>
                <a:latin typeface="Lumberjack Inline"/>
              </a:rPr>
              <a:t> </a:t>
            </a:r>
            <a:r>
              <a:rPr lang="en-US" sz="3399" dirty="0" err="1">
                <a:solidFill>
                  <a:srgbClr val="000000"/>
                </a:solidFill>
                <a:latin typeface="Lumberjack Inline"/>
              </a:rPr>
              <a:t>связь</a:t>
            </a:r>
            <a:r>
              <a:rPr lang="en-US" sz="3399" dirty="0">
                <a:solidFill>
                  <a:srgbClr val="000000"/>
                </a:solidFill>
                <a:latin typeface="Lumberjack Inline"/>
              </a:rPr>
              <a:t>).</a:t>
            </a:r>
          </a:p>
        </p:txBody>
      </p:sp>
      <p:sp>
        <p:nvSpPr>
          <p:cNvPr id="7" name="TextBox 7"/>
          <p:cNvSpPr txBox="1"/>
          <p:nvPr/>
        </p:nvSpPr>
        <p:spPr>
          <a:xfrm>
            <a:off x="873819" y="5621179"/>
            <a:ext cx="13597631" cy="2971165"/>
          </a:xfrm>
          <a:prstGeom prst="rect">
            <a:avLst/>
          </a:prstGeom>
        </p:spPr>
        <p:txBody>
          <a:bodyPr lIns="0" tIns="0" rIns="0" bIns="0" rtlCol="0" anchor="t">
            <a:spAutoFit/>
          </a:bodyPr>
          <a:lstStyle/>
          <a:p>
            <a:pPr>
              <a:lnSpc>
                <a:spcPts val="4759"/>
              </a:lnSpc>
            </a:pPr>
            <a:r>
              <a:rPr lang="en-US" sz="3399">
                <a:solidFill>
                  <a:srgbClr val="000000"/>
                </a:solidFill>
                <a:latin typeface="Lumberjack Inline"/>
              </a:rPr>
              <a:t>Фактические ошибки в сгенерированном тексте (но является плюсом для создания заданий на поиск ошибок - фактчекинг); не все форматы подходят для постоянного использования; тексты требуют доработки; не тянет некоторые форматы (стихи, анаграммы); не оценивает целесообразности.</a:t>
            </a:r>
          </a:p>
          <a:p>
            <a:pPr>
              <a:lnSpc>
                <a:spcPts val="4759"/>
              </a:lnSpc>
              <a:spcBef>
                <a:spcPct val="0"/>
              </a:spcBef>
            </a:pPr>
            <a:endParaRPr lang="en-US" sz="3399">
              <a:solidFill>
                <a:srgbClr val="000000"/>
              </a:solidFill>
              <a:latin typeface="Lumberjack Inline"/>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835760"/>
          </a:xfrm>
          <a:custGeom>
            <a:avLst/>
            <a:gdLst/>
            <a:ahLst/>
            <a:cxnLst/>
            <a:rect l="l" t="t" r="r" b="b"/>
            <a:pathLst>
              <a:path w="18288000" h="835760">
                <a:moveTo>
                  <a:pt x="0" y="0"/>
                </a:moveTo>
                <a:lnTo>
                  <a:pt x="18288000" y="0"/>
                </a:lnTo>
                <a:lnTo>
                  <a:pt x="18288000" y="835760"/>
                </a:lnTo>
                <a:lnTo>
                  <a:pt x="0" y="835760"/>
                </a:lnTo>
                <a:lnTo>
                  <a:pt x="0" y="0"/>
                </a:lnTo>
                <a:close/>
              </a:path>
            </a:pathLst>
          </a:custGeom>
          <a:blipFill>
            <a:blip r:embed="rId2"/>
            <a:stretch>
              <a:fillRect t="-51063" b="-1307729"/>
            </a:stretch>
          </a:blipFill>
        </p:spPr>
      </p:sp>
      <p:sp>
        <p:nvSpPr>
          <p:cNvPr id="3" name="Freeform 3"/>
          <p:cNvSpPr/>
          <p:nvPr/>
        </p:nvSpPr>
        <p:spPr>
          <a:xfrm>
            <a:off x="0" y="9451240"/>
            <a:ext cx="18288000" cy="835760"/>
          </a:xfrm>
          <a:custGeom>
            <a:avLst/>
            <a:gdLst/>
            <a:ahLst/>
            <a:cxnLst/>
            <a:rect l="l" t="t" r="r" b="b"/>
            <a:pathLst>
              <a:path w="18288000" h="835760">
                <a:moveTo>
                  <a:pt x="0" y="0"/>
                </a:moveTo>
                <a:lnTo>
                  <a:pt x="18288000" y="0"/>
                </a:lnTo>
                <a:lnTo>
                  <a:pt x="18288000" y="835760"/>
                </a:lnTo>
                <a:lnTo>
                  <a:pt x="0" y="835760"/>
                </a:lnTo>
                <a:lnTo>
                  <a:pt x="0" y="0"/>
                </a:lnTo>
                <a:close/>
              </a:path>
            </a:pathLst>
          </a:custGeom>
          <a:blipFill>
            <a:blip r:embed="rId2"/>
            <a:stretch>
              <a:fillRect t="-51063" b="-1307729"/>
            </a:stretch>
          </a:blipFill>
        </p:spPr>
      </p:sp>
      <p:sp>
        <p:nvSpPr>
          <p:cNvPr id="4" name="Freeform 4"/>
          <p:cNvSpPr/>
          <p:nvPr/>
        </p:nvSpPr>
        <p:spPr>
          <a:xfrm>
            <a:off x="609600" y="2862584"/>
            <a:ext cx="10910987" cy="6231196"/>
          </a:xfrm>
          <a:custGeom>
            <a:avLst/>
            <a:gdLst/>
            <a:ahLst/>
            <a:cxnLst/>
            <a:rect l="l" t="t" r="r" b="b"/>
            <a:pathLst>
              <a:path w="10910987" h="6231196">
                <a:moveTo>
                  <a:pt x="0" y="0"/>
                </a:moveTo>
                <a:lnTo>
                  <a:pt x="10910986" y="0"/>
                </a:lnTo>
                <a:lnTo>
                  <a:pt x="10910986" y="6231197"/>
                </a:lnTo>
                <a:lnTo>
                  <a:pt x="0" y="6231197"/>
                </a:lnTo>
                <a:lnTo>
                  <a:pt x="0" y="0"/>
                </a:lnTo>
                <a:close/>
              </a:path>
            </a:pathLst>
          </a:custGeom>
          <a:blipFill>
            <a:blip r:embed="rId3"/>
            <a:stretch>
              <a:fillRect/>
            </a:stretch>
          </a:blipFill>
          <a:ln w="38100" cap="sq">
            <a:solidFill>
              <a:srgbClr val="021140"/>
            </a:solidFill>
            <a:prstDash val="solid"/>
            <a:miter/>
          </a:ln>
        </p:spPr>
      </p:sp>
      <p:sp>
        <p:nvSpPr>
          <p:cNvPr id="5" name="TextBox 5"/>
          <p:cNvSpPr txBox="1"/>
          <p:nvPr/>
        </p:nvSpPr>
        <p:spPr>
          <a:xfrm>
            <a:off x="511533" y="1513157"/>
            <a:ext cx="17264934" cy="1292277"/>
          </a:xfrm>
          <a:prstGeom prst="rect">
            <a:avLst/>
          </a:prstGeom>
        </p:spPr>
        <p:txBody>
          <a:bodyPr lIns="0" tIns="0" rIns="0" bIns="0" rtlCol="0" anchor="t">
            <a:spAutoFit/>
          </a:bodyPr>
          <a:lstStyle/>
          <a:p>
            <a:pPr algn="ctr">
              <a:lnSpc>
                <a:spcPts val="9590"/>
              </a:lnSpc>
            </a:pPr>
            <a:r>
              <a:rPr lang="en-US" sz="9590" dirty="0">
                <a:solidFill>
                  <a:srgbClr val="021140"/>
                </a:solidFill>
                <a:effectLst>
                  <a:glow rad="101600">
                    <a:schemeClr val="accent1">
                      <a:satMod val="175000"/>
                      <a:alpha val="40000"/>
                    </a:schemeClr>
                  </a:glow>
                </a:effectLst>
                <a:latin typeface="Lumberjack Inline"/>
              </a:rPr>
              <a:t>РАБОТА С ИЗОБРАЖЕНИЕМ</a:t>
            </a:r>
          </a:p>
        </p:txBody>
      </p:sp>
      <p:sp>
        <p:nvSpPr>
          <p:cNvPr id="7" name="TextBox 6">
            <a:extLst>
              <a:ext uri="{FF2B5EF4-FFF2-40B4-BE49-F238E27FC236}">
                <a16:creationId xmlns:a16="http://schemas.microsoft.com/office/drawing/2014/main" id="{83A78B78-747C-4349-85FC-1F7CDE5AB2D5}"/>
              </a:ext>
            </a:extLst>
          </p:cNvPr>
          <p:cNvSpPr txBox="1"/>
          <p:nvPr/>
        </p:nvSpPr>
        <p:spPr>
          <a:xfrm>
            <a:off x="11680467" y="5400461"/>
            <a:ext cx="6096000" cy="3693319"/>
          </a:xfrm>
          <a:prstGeom prst="rect">
            <a:avLst/>
          </a:prstGeom>
          <a:noFill/>
        </p:spPr>
        <p:txBody>
          <a:bodyPr wrap="square">
            <a:spAutoFit/>
          </a:bodyPr>
          <a:lstStyle/>
          <a:p>
            <a:r>
              <a:rPr lang="ru-RU" dirty="0">
                <a:solidFill>
                  <a:srgbClr val="002060"/>
                </a:solidFill>
                <a:latin typeface="Lumberjack Inline" panose="020B0604020202020204" charset="-52"/>
              </a:rPr>
              <a:t>Презентация носит исключительно информационный характер и предназначена для широкой общественности, а размещенные материалы ставят перед собой исключительно ознакомительную задачу и не преследуют коммерческих целей. Все фотографии размещенные в данной презентации взяты из открытых источников. Все права на графические материалы, представленные в ней, принадлежат их законным владельцам. </a:t>
            </a:r>
          </a:p>
          <a:p>
            <a:r>
              <a:rPr lang="ru-RU" dirty="0">
                <a:solidFill>
                  <a:srgbClr val="002060"/>
                </a:solidFill>
                <a:latin typeface="Lumberjack Inline" panose="020B0604020202020204" charset="-52"/>
              </a:rPr>
              <a:t>Если Вы являетесь автором изображений или обладателем авторских прав на него, но Ваше авторство не было указано или Вы возражаете против его использования, пожалуйста, свяжитесь со мной. Материалы будут скорректированы или удалены в максимально короткие сроки.</a:t>
            </a:r>
            <a:endParaRPr lang="ru-BY" dirty="0">
              <a:solidFill>
                <a:srgbClr val="002060"/>
              </a:solidFill>
              <a:latin typeface="Lumberjack Inline" panose="020B0604020202020204" charset="-52"/>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835760"/>
          </a:xfrm>
          <a:custGeom>
            <a:avLst/>
            <a:gdLst/>
            <a:ahLst/>
            <a:cxnLst/>
            <a:rect l="l" t="t" r="r" b="b"/>
            <a:pathLst>
              <a:path w="18288000" h="835760">
                <a:moveTo>
                  <a:pt x="0" y="0"/>
                </a:moveTo>
                <a:lnTo>
                  <a:pt x="18288000" y="0"/>
                </a:lnTo>
                <a:lnTo>
                  <a:pt x="18288000" y="835760"/>
                </a:lnTo>
                <a:lnTo>
                  <a:pt x="0" y="835760"/>
                </a:lnTo>
                <a:lnTo>
                  <a:pt x="0" y="0"/>
                </a:lnTo>
                <a:close/>
              </a:path>
            </a:pathLst>
          </a:custGeom>
          <a:blipFill>
            <a:blip r:embed="rId2"/>
            <a:stretch>
              <a:fillRect t="-51063" b="-1307729"/>
            </a:stretch>
          </a:blipFill>
        </p:spPr>
      </p:sp>
      <p:sp>
        <p:nvSpPr>
          <p:cNvPr id="3" name="Freeform 3"/>
          <p:cNvSpPr/>
          <p:nvPr/>
        </p:nvSpPr>
        <p:spPr>
          <a:xfrm>
            <a:off x="0" y="9451240"/>
            <a:ext cx="18288000" cy="835760"/>
          </a:xfrm>
          <a:custGeom>
            <a:avLst/>
            <a:gdLst/>
            <a:ahLst/>
            <a:cxnLst/>
            <a:rect l="l" t="t" r="r" b="b"/>
            <a:pathLst>
              <a:path w="18288000" h="835760">
                <a:moveTo>
                  <a:pt x="0" y="0"/>
                </a:moveTo>
                <a:lnTo>
                  <a:pt x="18288000" y="0"/>
                </a:lnTo>
                <a:lnTo>
                  <a:pt x="18288000" y="835760"/>
                </a:lnTo>
                <a:lnTo>
                  <a:pt x="0" y="835760"/>
                </a:lnTo>
                <a:lnTo>
                  <a:pt x="0" y="0"/>
                </a:lnTo>
                <a:close/>
              </a:path>
            </a:pathLst>
          </a:custGeom>
          <a:blipFill>
            <a:blip r:embed="rId2"/>
            <a:stretch>
              <a:fillRect t="-51063" b="-1307729"/>
            </a:stretch>
          </a:blipFill>
        </p:spPr>
      </p:sp>
      <p:sp>
        <p:nvSpPr>
          <p:cNvPr id="4" name="Freeform 4"/>
          <p:cNvSpPr/>
          <p:nvPr/>
        </p:nvSpPr>
        <p:spPr>
          <a:xfrm>
            <a:off x="266677" y="1433816"/>
            <a:ext cx="17754645" cy="7419368"/>
          </a:xfrm>
          <a:custGeom>
            <a:avLst/>
            <a:gdLst/>
            <a:ahLst/>
            <a:cxnLst/>
            <a:rect l="l" t="t" r="r" b="b"/>
            <a:pathLst>
              <a:path w="17754645" h="7419368">
                <a:moveTo>
                  <a:pt x="0" y="0"/>
                </a:moveTo>
                <a:lnTo>
                  <a:pt x="17754646" y="0"/>
                </a:lnTo>
                <a:lnTo>
                  <a:pt x="17754646" y="7419368"/>
                </a:lnTo>
                <a:lnTo>
                  <a:pt x="0" y="7419368"/>
                </a:lnTo>
                <a:lnTo>
                  <a:pt x="0" y="0"/>
                </a:lnTo>
                <a:close/>
              </a:path>
            </a:pathLst>
          </a:custGeom>
          <a:blipFill>
            <a:blip r:embed="rId3"/>
            <a:stretch>
              <a:fillRect l="-3746" t="-30757" r="-2498" b="-11724"/>
            </a:stretch>
          </a:blipFill>
        </p:spPr>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835760"/>
          </a:xfrm>
          <a:custGeom>
            <a:avLst/>
            <a:gdLst/>
            <a:ahLst/>
            <a:cxnLst/>
            <a:rect l="l" t="t" r="r" b="b"/>
            <a:pathLst>
              <a:path w="18288000" h="835760">
                <a:moveTo>
                  <a:pt x="0" y="0"/>
                </a:moveTo>
                <a:lnTo>
                  <a:pt x="18288000" y="0"/>
                </a:lnTo>
                <a:lnTo>
                  <a:pt x="18288000" y="835760"/>
                </a:lnTo>
                <a:lnTo>
                  <a:pt x="0" y="835760"/>
                </a:lnTo>
                <a:lnTo>
                  <a:pt x="0" y="0"/>
                </a:lnTo>
                <a:close/>
              </a:path>
            </a:pathLst>
          </a:custGeom>
          <a:blipFill>
            <a:blip r:embed="rId2"/>
            <a:stretch>
              <a:fillRect t="-51063" b="-1307729"/>
            </a:stretch>
          </a:blipFill>
        </p:spPr>
      </p:sp>
      <p:sp>
        <p:nvSpPr>
          <p:cNvPr id="3" name="Freeform 3"/>
          <p:cNvSpPr/>
          <p:nvPr/>
        </p:nvSpPr>
        <p:spPr>
          <a:xfrm>
            <a:off x="0" y="9451240"/>
            <a:ext cx="18288000" cy="835760"/>
          </a:xfrm>
          <a:custGeom>
            <a:avLst/>
            <a:gdLst/>
            <a:ahLst/>
            <a:cxnLst/>
            <a:rect l="l" t="t" r="r" b="b"/>
            <a:pathLst>
              <a:path w="18288000" h="835760">
                <a:moveTo>
                  <a:pt x="0" y="0"/>
                </a:moveTo>
                <a:lnTo>
                  <a:pt x="18288000" y="0"/>
                </a:lnTo>
                <a:lnTo>
                  <a:pt x="18288000" y="835760"/>
                </a:lnTo>
                <a:lnTo>
                  <a:pt x="0" y="835760"/>
                </a:lnTo>
                <a:lnTo>
                  <a:pt x="0" y="0"/>
                </a:lnTo>
                <a:close/>
              </a:path>
            </a:pathLst>
          </a:custGeom>
          <a:blipFill>
            <a:blip r:embed="rId2"/>
            <a:stretch>
              <a:fillRect t="-51063" b="-1307729"/>
            </a:stretch>
          </a:blipFill>
        </p:spPr>
      </p:sp>
      <p:sp>
        <p:nvSpPr>
          <p:cNvPr id="4" name="Freeform 4"/>
          <p:cNvSpPr/>
          <p:nvPr/>
        </p:nvSpPr>
        <p:spPr>
          <a:xfrm>
            <a:off x="1268550" y="917008"/>
            <a:ext cx="15727756" cy="8440562"/>
          </a:xfrm>
          <a:custGeom>
            <a:avLst/>
            <a:gdLst/>
            <a:ahLst/>
            <a:cxnLst/>
            <a:rect l="l" t="t" r="r" b="b"/>
            <a:pathLst>
              <a:path w="15727756" h="8440562">
                <a:moveTo>
                  <a:pt x="0" y="0"/>
                </a:moveTo>
                <a:lnTo>
                  <a:pt x="15727756" y="0"/>
                </a:lnTo>
                <a:lnTo>
                  <a:pt x="15727756" y="8440563"/>
                </a:lnTo>
                <a:lnTo>
                  <a:pt x="0" y="8440563"/>
                </a:lnTo>
                <a:lnTo>
                  <a:pt x="0" y="0"/>
                </a:lnTo>
                <a:close/>
              </a:path>
            </a:pathLst>
          </a:custGeom>
          <a:blipFill>
            <a:blip r:embed="rId3"/>
            <a:stretch>
              <a:fillRect/>
            </a:stretch>
          </a:blipFill>
        </p:spPr>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835760"/>
          </a:xfrm>
          <a:custGeom>
            <a:avLst/>
            <a:gdLst/>
            <a:ahLst/>
            <a:cxnLst/>
            <a:rect l="l" t="t" r="r" b="b"/>
            <a:pathLst>
              <a:path w="18288000" h="835760">
                <a:moveTo>
                  <a:pt x="0" y="0"/>
                </a:moveTo>
                <a:lnTo>
                  <a:pt x="18288000" y="0"/>
                </a:lnTo>
                <a:lnTo>
                  <a:pt x="18288000" y="835760"/>
                </a:lnTo>
                <a:lnTo>
                  <a:pt x="0" y="835760"/>
                </a:lnTo>
                <a:lnTo>
                  <a:pt x="0" y="0"/>
                </a:lnTo>
                <a:close/>
              </a:path>
            </a:pathLst>
          </a:custGeom>
          <a:blipFill>
            <a:blip r:embed="rId2"/>
            <a:stretch>
              <a:fillRect t="-51063" b="-1307729"/>
            </a:stretch>
          </a:blipFill>
        </p:spPr>
      </p:sp>
      <p:sp>
        <p:nvSpPr>
          <p:cNvPr id="3" name="Freeform 3"/>
          <p:cNvSpPr/>
          <p:nvPr/>
        </p:nvSpPr>
        <p:spPr>
          <a:xfrm>
            <a:off x="0" y="9451240"/>
            <a:ext cx="18288000" cy="835760"/>
          </a:xfrm>
          <a:custGeom>
            <a:avLst/>
            <a:gdLst/>
            <a:ahLst/>
            <a:cxnLst/>
            <a:rect l="l" t="t" r="r" b="b"/>
            <a:pathLst>
              <a:path w="18288000" h="835760">
                <a:moveTo>
                  <a:pt x="0" y="0"/>
                </a:moveTo>
                <a:lnTo>
                  <a:pt x="18288000" y="0"/>
                </a:lnTo>
                <a:lnTo>
                  <a:pt x="18288000" y="835760"/>
                </a:lnTo>
                <a:lnTo>
                  <a:pt x="0" y="835760"/>
                </a:lnTo>
                <a:lnTo>
                  <a:pt x="0" y="0"/>
                </a:lnTo>
                <a:close/>
              </a:path>
            </a:pathLst>
          </a:custGeom>
          <a:blipFill>
            <a:blip r:embed="rId2"/>
            <a:stretch>
              <a:fillRect t="-51063" b="-1307729"/>
            </a:stretch>
          </a:blipFill>
        </p:spPr>
      </p:sp>
      <p:sp>
        <p:nvSpPr>
          <p:cNvPr id="4" name="Freeform 4"/>
          <p:cNvSpPr/>
          <p:nvPr/>
        </p:nvSpPr>
        <p:spPr>
          <a:xfrm>
            <a:off x="1738137" y="835760"/>
            <a:ext cx="14811726" cy="8229600"/>
          </a:xfrm>
          <a:custGeom>
            <a:avLst/>
            <a:gdLst/>
            <a:ahLst/>
            <a:cxnLst/>
            <a:rect l="l" t="t" r="r" b="b"/>
            <a:pathLst>
              <a:path w="14811726" h="8229600">
                <a:moveTo>
                  <a:pt x="0" y="0"/>
                </a:moveTo>
                <a:lnTo>
                  <a:pt x="14811726" y="0"/>
                </a:lnTo>
                <a:lnTo>
                  <a:pt x="14811726" y="8229600"/>
                </a:lnTo>
                <a:lnTo>
                  <a:pt x="0" y="8229600"/>
                </a:lnTo>
                <a:lnTo>
                  <a:pt x="0" y="0"/>
                </a:lnTo>
                <a:close/>
              </a:path>
            </a:pathLst>
          </a:custGeom>
          <a:blipFill>
            <a:blip r:embed="rId3"/>
            <a:stretch>
              <a:fillRect/>
            </a:stretch>
          </a:blipFill>
        </p:spPr>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835760"/>
          </a:xfrm>
          <a:custGeom>
            <a:avLst/>
            <a:gdLst/>
            <a:ahLst/>
            <a:cxnLst/>
            <a:rect l="l" t="t" r="r" b="b"/>
            <a:pathLst>
              <a:path w="18288000" h="835760">
                <a:moveTo>
                  <a:pt x="0" y="0"/>
                </a:moveTo>
                <a:lnTo>
                  <a:pt x="18288000" y="0"/>
                </a:lnTo>
                <a:lnTo>
                  <a:pt x="18288000" y="835760"/>
                </a:lnTo>
                <a:lnTo>
                  <a:pt x="0" y="835760"/>
                </a:lnTo>
                <a:lnTo>
                  <a:pt x="0" y="0"/>
                </a:lnTo>
                <a:close/>
              </a:path>
            </a:pathLst>
          </a:custGeom>
          <a:blipFill>
            <a:blip r:embed="rId2"/>
            <a:stretch>
              <a:fillRect t="-51063" b="-1307729"/>
            </a:stretch>
          </a:blipFill>
        </p:spPr>
      </p:sp>
      <p:sp>
        <p:nvSpPr>
          <p:cNvPr id="3" name="Freeform 3"/>
          <p:cNvSpPr/>
          <p:nvPr/>
        </p:nvSpPr>
        <p:spPr>
          <a:xfrm>
            <a:off x="0" y="9451240"/>
            <a:ext cx="18288000" cy="835760"/>
          </a:xfrm>
          <a:custGeom>
            <a:avLst/>
            <a:gdLst/>
            <a:ahLst/>
            <a:cxnLst/>
            <a:rect l="l" t="t" r="r" b="b"/>
            <a:pathLst>
              <a:path w="18288000" h="835760">
                <a:moveTo>
                  <a:pt x="0" y="0"/>
                </a:moveTo>
                <a:lnTo>
                  <a:pt x="18288000" y="0"/>
                </a:lnTo>
                <a:lnTo>
                  <a:pt x="18288000" y="835760"/>
                </a:lnTo>
                <a:lnTo>
                  <a:pt x="0" y="835760"/>
                </a:lnTo>
                <a:lnTo>
                  <a:pt x="0" y="0"/>
                </a:lnTo>
                <a:close/>
              </a:path>
            </a:pathLst>
          </a:custGeom>
          <a:blipFill>
            <a:blip r:embed="rId2"/>
            <a:stretch>
              <a:fillRect t="-51063" b="-1307729"/>
            </a:stretch>
          </a:blipFill>
        </p:spPr>
      </p:sp>
      <p:sp>
        <p:nvSpPr>
          <p:cNvPr id="4" name="Freeform 4"/>
          <p:cNvSpPr/>
          <p:nvPr/>
        </p:nvSpPr>
        <p:spPr>
          <a:xfrm>
            <a:off x="204953" y="1901664"/>
            <a:ext cx="17878093" cy="5648050"/>
          </a:xfrm>
          <a:custGeom>
            <a:avLst/>
            <a:gdLst/>
            <a:ahLst/>
            <a:cxnLst/>
            <a:rect l="l" t="t" r="r" b="b"/>
            <a:pathLst>
              <a:path w="17878093" h="5648050">
                <a:moveTo>
                  <a:pt x="0" y="0"/>
                </a:moveTo>
                <a:lnTo>
                  <a:pt x="17878094" y="0"/>
                </a:lnTo>
                <a:lnTo>
                  <a:pt x="17878094" y="5648051"/>
                </a:lnTo>
                <a:lnTo>
                  <a:pt x="0" y="5648051"/>
                </a:lnTo>
                <a:lnTo>
                  <a:pt x="0" y="0"/>
                </a:lnTo>
                <a:close/>
              </a:path>
            </a:pathLst>
          </a:custGeom>
          <a:blipFill>
            <a:blip r:embed="rId3"/>
            <a:stretch>
              <a:fillRect l="-345" r="-345"/>
            </a:stretch>
          </a:blipFill>
        </p:spPr>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835760"/>
          </a:xfrm>
          <a:custGeom>
            <a:avLst/>
            <a:gdLst/>
            <a:ahLst/>
            <a:cxnLst/>
            <a:rect l="l" t="t" r="r" b="b"/>
            <a:pathLst>
              <a:path w="18288000" h="835760">
                <a:moveTo>
                  <a:pt x="0" y="0"/>
                </a:moveTo>
                <a:lnTo>
                  <a:pt x="18288000" y="0"/>
                </a:lnTo>
                <a:lnTo>
                  <a:pt x="18288000" y="835760"/>
                </a:lnTo>
                <a:lnTo>
                  <a:pt x="0" y="835760"/>
                </a:lnTo>
                <a:lnTo>
                  <a:pt x="0" y="0"/>
                </a:lnTo>
                <a:close/>
              </a:path>
            </a:pathLst>
          </a:custGeom>
          <a:blipFill>
            <a:blip r:embed="rId2"/>
            <a:stretch>
              <a:fillRect t="-51063" b="-1307729"/>
            </a:stretch>
          </a:blipFill>
        </p:spPr>
      </p:sp>
      <p:sp>
        <p:nvSpPr>
          <p:cNvPr id="3" name="Freeform 3"/>
          <p:cNvSpPr/>
          <p:nvPr/>
        </p:nvSpPr>
        <p:spPr>
          <a:xfrm>
            <a:off x="0" y="9451240"/>
            <a:ext cx="18288000" cy="835760"/>
          </a:xfrm>
          <a:custGeom>
            <a:avLst/>
            <a:gdLst/>
            <a:ahLst/>
            <a:cxnLst/>
            <a:rect l="l" t="t" r="r" b="b"/>
            <a:pathLst>
              <a:path w="18288000" h="835760">
                <a:moveTo>
                  <a:pt x="0" y="0"/>
                </a:moveTo>
                <a:lnTo>
                  <a:pt x="18288000" y="0"/>
                </a:lnTo>
                <a:lnTo>
                  <a:pt x="18288000" y="835760"/>
                </a:lnTo>
                <a:lnTo>
                  <a:pt x="0" y="835760"/>
                </a:lnTo>
                <a:lnTo>
                  <a:pt x="0" y="0"/>
                </a:lnTo>
                <a:close/>
              </a:path>
            </a:pathLst>
          </a:custGeom>
          <a:blipFill>
            <a:blip r:embed="rId2"/>
            <a:stretch>
              <a:fillRect t="-51063" b="-1307729"/>
            </a:stretch>
          </a:blipFill>
        </p:spPr>
      </p:sp>
      <p:sp>
        <p:nvSpPr>
          <p:cNvPr id="4" name="Freeform 4"/>
          <p:cNvSpPr/>
          <p:nvPr/>
        </p:nvSpPr>
        <p:spPr>
          <a:xfrm>
            <a:off x="174593" y="1005807"/>
            <a:ext cx="8840195" cy="4119021"/>
          </a:xfrm>
          <a:custGeom>
            <a:avLst/>
            <a:gdLst/>
            <a:ahLst/>
            <a:cxnLst/>
            <a:rect l="l" t="t" r="r" b="b"/>
            <a:pathLst>
              <a:path w="8840195" h="4119021">
                <a:moveTo>
                  <a:pt x="0" y="0"/>
                </a:moveTo>
                <a:lnTo>
                  <a:pt x="8840195" y="0"/>
                </a:lnTo>
                <a:lnTo>
                  <a:pt x="8840195" y="4119021"/>
                </a:lnTo>
                <a:lnTo>
                  <a:pt x="0" y="4119021"/>
                </a:lnTo>
                <a:lnTo>
                  <a:pt x="0" y="0"/>
                </a:lnTo>
                <a:close/>
              </a:path>
            </a:pathLst>
          </a:custGeom>
          <a:blipFill>
            <a:blip r:embed="rId3"/>
            <a:stretch>
              <a:fillRect/>
            </a:stretch>
          </a:blipFill>
        </p:spPr>
      </p:sp>
      <p:sp>
        <p:nvSpPr>
          <p:cNvPr id="5" name="Freeform 5"/>
          <p:cNvSpPr/>
          <p:nvPr/>
        </p:nvSpPr>
        <p:spPr>
          <a:xfrm>
            <a:off x="9144000" y="1024479"/>
            <a:ext cx="8962512" cy="4119021"/>
          </a:xfrm>
          <a:custGeom>
            <a:avLst/>
            <a:gdLst/>
            <a:ahLst/>
            <a:cxnLst/>
            <a:rect l="l" t="t" r="r" b="b"/>
            <a:pathLst>
              <a:path w="8962512" h="4119021">
                <a:moveTo>
                  <a:pt x="0" y="0"/>
                </a:moveTo>
                <a:lnTo>
                  <a:pt x="8962512" y="0"/>
                </a:lnTo>
                <a:lnTo>
                  <a:pt x="8962512" y="4119021"/>
                </a:lnTo>
                <a:lnTo>
                  <a:pt x="0" y="4119021"/>
                </a:lnTo>
                <a:lnTo>
                  <a:pt x="0" y="0"/>
                </a:lnTo>
                <a:close/>
              </a:path>
            </a:pathLst>
          </a:custGeom>
          <a:blipFill>
            <a:blip r:embed="rId4"/>
            <a:stretch>
              <a:fillRect/>
            </a:stretch>
          </a:blipFill>
        </p:spPr>
      </p:sp>
      <p:sp>
        <p:nvSpPr>
          <p:cNvPr id="6" name="Freeform 6"/>
          <p:cNvSpPr/>
          <p:nvPr/>
        </p:nvSpPr>
        <p:spPr>
          <a:xfrm>
            <a:off x="174593" y="5256235"/>
            <a:ext cx="8840195" cy="4156365"/>
          </a:xfrm>
          <a:custGeom>
            <a:avLst/>
            <a:gdLst/>
            <a:ahLst/>
            <a:cxnLst/>
            <a:rect l="l" t="t" r="r" b="b"/>
            <a:pathLst>
              <a:path w="8840195" h="4156365">
                <a:moveTo>
                  <a:pt x="0" y="0"/>
                </a:moveTo>
                <a:lnTo>
                  <a:pt x="8840195" y="0"/>
                </a:lnTo>
                <a:lnTo>
                  <a:pt x="8840195" y="4156365"/>
                </a:lnTo>
                <a:lnTo>
                  <a:pt x="0" y="4156365"/>
                </a:lnTo>
                <a:lnTo>
                  <a:pt x="0" y="0"/>
                </a:lnTo>
                <a:close/>
              </a:path>
            </a:pathLst>
          </a:custGeom>
          <a:blipFill>
            <a:blip r:embed="rId5"/>
            <a:stretch>
              <a:fillRect t="-2199" r="-5124"/>
            </a:stretch>
          </a:blipFill>
        </p:spPr>
      </p:sp>
      <p:sp>
        <p:nvSpPr>
          <p:cNvPr id="7" name="Freeform 7"/>
          <p:cNvSpPr/>
          <p:nvPr/>
        </p:nvSpPr>
        <p:spPr>
          <a:xfrm>
            <a:off x="9144000" y="5217594"/>
            <a:ext cx="8962512" cy="4233646"/>
          </a:xfrm>
          <a:custGeom>
            <a:avLst/>
            <a:gdLst/>
            <a:ahLst/>
            <a:cxnLst/>
            <a:rect l="l" t="t" r="r" b="b"/>
            <a:pathLst>
              <a:path w="8962512" h="4233646">
                <a:moveTo>
                  <a:pt x="0" y="0"/>
                </a:moveTo>
                <a:lnTo>
                  <a:pt x="8962512" y="0"/>
                </a:lnTo>
                <a:lnTo>
                  <a:pt x="8962512" y="4233646"/>
                </a:lnTo>
                <a:lnTo>
                  <a:pt x="0" y="4233646"/>
                </a:lnTo>
                <a:lnTo>
                  <a:pt x="0" y="0"/>
                </a:lnTo>
                <a:close/>
              </a:path>
            </a:pathLst>
          </a:custGeom>
          <a:blipFill>
            <a:blip r:embed="rId6"/>
            <a:stretch>
              <a:fillRect b="-997"/>
            </a:stretch>
          </a:blipFill>
        </p:spPr>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835760"/>
          </a:xfrm>
          <a:custGeom>
            <a:avLst/>
            <a:gdLst/>
            <a:ahLst/>
            <a:cxnLst/>
            <a:rect l="l" t="t" r="r" b="b"/>
            <a:pathLst>
              <a:path w="18288000" h="835760">
                <a:moveTo>
                  <a:pt x="0" y="0"/>
                </a:moveTo>
                <a:lnTo>
                  <a:pt x="18288000" y="0"/>
                </a:lnTo>
                <a:lnTo>
                  <a:pt x="18288000" y="835760"/>
                </a:lnTo>
                <a:lnTo>
                  <a:pt x="0" y="835760"/>
                </a:lnTo>
                <a:lnTo>
                  <a:pt x="0" y="0"/>
                </a:lnTo>
                <a:close/>
              </a:path>
            </a:pathLst>
          </a:custGeom>
          <a:blipFill>
            <a:blip r:embed="rId2"/>
            <a:stretch>
              <a:fillRect t="-51063" b="-1307729"/>
            </a:stretch>
          </a:blipFill>
        </p:spPr>
      </p:sp>
      <p:sp>
        <p:nvSpPr>
          <p:cNvPr id="3" name="Freeform 3"/>
          <p:cNvSpPr/>
          <p:nvPr/>
        </p:nvSpPr>
        <p:spPr>
          <a:xfrm>
            <a:off x="2228692" y="835760"/>
            <a:ext cx="16059308" cy="9033361"/>
          </a:xfrm>
          <a:custGeom>
            <a:avLst/>
            <a:gdLst/>
            <a:ahLst/>
            <a:cxnLst/>
            <a:rect l="l" t="t" r="r" b="b"/>
            <a:pathLst>
              <a:path w="16059308" h="9033361">
                <a:moveTo>
                  <a:pt x="0" y="0"/>
                </a:moveTo>
                <a:lnTo>
                  <a:pt x="16059308" y="0"/>
                </a:lnTo>
                <a:lnTo>
                  <a:pt x="16059308" y="9033360"/>
                </a:lnTo>
                <a:lnTo>
                  <a:pt x="0" y="9033360"/>
                </a:lnTo>
                <a:lnTo>
                  <a:pt x="0" y="0"/>
                </a:lnTo>
                <a:close/>
              </a:path>
            </a:pathLst>
          </a:custGeom>
          <a:blipFill>
            <a:blip r:embed="rId3"/>
            <a:stretch>
              <a:fillRect/>
            </a:stretch>
          </a:blipFill>
        </p:spPr>
      </p:sp>
      <p:sp>
        <p:nvSpPr>
          <p:cNvPr id="4" name="Freeform 4"/>
          <p:cNvSpPr/>
          <p:nvPr/>
        </p:nvSpPr>
        <p:spPr>
          <a:xfrm>
            <a:off x="0" y="9451240"/>
            <a:ext cx="18288000" cy="835760"/>
          </a:xfrm>
          <a:custGeom>
            <a:avLst/>
            <a:gdLst/>
            <a:ahLst/>
            <a:cxnLst/>
            <a:rect l="l" t="t" r="r" b="b"/>
            <a:pathLst>
              <a:path w="18288000" h="835760">
                <a:moveTo>
                  <a:pt x="0" y="0"/>
                </a:moveTo>
                <a:lnTo>
                  <a:pt x="18288000" y="0"/>
                </a:lnTo>
                <a:lnTo>
                  <a:pt x="18288000" y="835760"/>
                </a:lnTo>
                <a:lnTo>
                  <a:pt x="0" y="835760"/>
                </a:lnTo>
                <a:lnTo>
                  <a:pt x="0" y="0"/>
                </a:lnTo>
                <a:close/>
              </a:path>
            </a:pathLst>
          </a:custGeom>
          <a:blipFill>
            <a:blip r:embed="rId2"/>
            <a:stretch>
              <a:fillRect t="-51063" b="-1307729"/>
            </a:stretch>
          </a:blipFill>
        </p:spPr>
      </p:sp>
      <p:sp>
        <p:nvSpPr>
          <p:cNvPr id="5" name="TextBox 5"/>
          <p:cNvSpPr txBox="1"/>
          <p:nvPr/>
        </p:nvSpPr>
        <p:spPr>
          <a:xfrm>
            <a:off x="279401" y="1868984"/>
            <a:ext cx="9225850" cy="4767030"/>
          </a:xfrm>
          <a:prstGeom prst="rect">
            <a:avLst/>
          </a:prstGeom>
        </p:spPr>
        <p:txBody>
          <a:bodyPr lIns="0" tIns="0" rIns="0" bIns="0" rtlCol="0" anchor="t">
            <a:spAutoFit/>
          </a:bodyPr>
          <a:lstStyle/>
          <a:p>
            <a:pPr algn="ctr">
              <a:lnSpc>
                <a:spcPts val="12071"/>
              </a:lnSpc>
            </a:pPr>
            <a:r>
              <a:rPr lang="en-US" sz="15089" dirty="0">
                <a:solidFill>
                  <a:srgbClr val="071B68"/>
                </a:solidFill>
                <a:effectLst>
                  <a:glow rad="101600">
                    <a:schemeClr val="accent1">
                      <a:satMod val="175000"/>
                      <a:alpha val="40000"/>
                    </a:schemeClr>
                  </a:glow>
                </a:effectLst>
                <a:latin typeface="Lumberjack Inline"/>
              </a:rPr>
              <a:t>КОНТАКТ </a:t>
            </a:r>
          </a:p>
          <a:p>
            <a:pPr algn="ctr">
              <a:lnSpc>
                <a:spcPts val="12071"/>
              </a:lnSpc>
            </a:pPr>
            <a:endParaRPr lang="en-US" sz="15089" dirty="0">
              <a:solidFill>
                <a:srgbClr val="071B68"/>
              </a:solidFill>
              <a:effectLst>
                <a:glow rad="101600">
                  <a:schemeClr val="accent1">
                    <a:satMod val="175000"/>
                    <a:alpha val="40000"/>
                  </a:schemeClr>
                </a:glow>
              </a:effectLst>
              <a:latin typeface="Lumberjack Inline"/>
            </a:endParaRPr>
          </a:p>
          <a:p>
            <a:pPr algn="ctr">
              <a:lnSpc>
                <a:spcPts val="12071"/>
              </a:lnSpc>
            </a:pPr>
            <a:r>
              <a:rPr lang="en-US" sz="15089" dirty="0">
                <a:solidFill>
                  <a:srgbClr val="071B68"/>
                </a:solidFill>
                <a:effectLst>
                  <a:glow rad="101600">
                    <a:schemeClr val="accent1">
                      <a:satMod val="175000"/>
                      <a:alpha val="40000"/>
                    </a:schemeClr>
                  </a:glow>
                </a:effectLst>
                <a:latin typeface="Lumberjack Inline"/>
              </a:rPr>
              <a:t>С   ИИ</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835760"/>
          </a:xfrm>
          <a:custGeom>
            <a:avLst/>
            <a:gdLst/>
            <a:ahLst/>
            <a:cxnLst/>
            <a:rect l="l" t="t" r="r" b="b"/>
            <a:pathLst>
              <a:path w="18288000" h="835760">
                <a:moveTo>
                  <a:pt x="0" y="0"/>
                </a:moveTo>
                <a:lnTo>
                  <a:pt x="18288000" y="0"/>
                </a:lnTo>
                <a:lnTo>
                  <a:pt x="18288000" y="835760"/>
                </a:lnTo>
                <a:lnTo>
                  <a:pt x="0" y="835760"/>
                </a:lnTo>
                <a:lnTo>
                  <a:pt x="0" y="0"/>
                </a:lnTo>
                <a:close/>
              </a:path>
            </a:pathLst>
          </a:custGeom>
          <a:blipFill>
            <a:blip r:embed="rId2"/>
            <a:stretch>
              <a:fillRect t="-51063" b="-1307729"/>
            </a:stretch>
          </a:blipFill>
        </p:spPr>
      </p:sp>
      <p:sp>
        <p:nvSpPr>
          <p:cNvPr id="3" name="Freeform 3"/>
          <p:cNvSpPr/>
          <p:nvPr/>
        </p:nvSpPr>
        <p:spPr>
          <a:xfrm>
            <a:off x="0" y="9451240"/>
            <a:ext cx="18288000" cy="835760"/>
          </a:xfrm>
          <a:custGeom>
            <a:avLst/>
            <a:gdLst/>
            <a:ahLst/>
            <a:cxnLst/>
            <a:rect l="l" t="t" r="r" b="b"/>
            <a:pathLst>
              <a:path w="18288000" h="835760">
                <a:moveTo>
                  <a:pt x="0" y="0"/>
                </a:moveTo>
                <a:lnTo>
                  <a:pt x="18288000" y="0"/>
                </a:lnTo>
                <a:lnTo>
                  <a:pt x="18288000" y="835760"/>
                </a:lnTo>
                <a:lnTo>
                  <a:pt x="0" y="835760"/>
                </a:lnTo>
                <a:lnTo>
                  <a:pt x="0" y="0"/>
                </a:lnTo>
                <a:close/>
              </a:path>
            </a:pathLst>
          </a:custGeom>
          <a:blipFill>
            <a:blip r:embed="rId2"/>
            <a:stretch>
              <a:fillRect t="-51063" b="-1307729"/>
            </a:stretch>
          </a:blipFill>
        </p:spPr>
      </p:sp>
      <p:pic>
        <p:nvPicPr>
          <p:cNvPr id="5" name="Рисунок 4"/>
          <p:cNvPicPr>
            <a:picLocks noChangeAspect="1"/>
          </p:cNvPicPr>
          <p:nvPr/>
        </p:nvPicPr>
        <p:blipFill>
          <a:blip r:embed="rId3"/>
          <a:stretch>
            <a:fillRect/>
          </a:stretch>
        </p:blipFill>
        <p:spPr>
          <a:xfrm>
            <a:off x="800100" y="1071330"/>
            <a:ext cx="16687800" cy="8125649"/>
          </a:xfrm>
          <a:prstGeom prst="rect">
            <a:avLst/>
          </a:prstGeom>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835760"/>
          </a:xfrm>
          <a:custGeom>
            <a:avLst/>
            <a:gdLst/>
            <a:ahLst/>
            <a:cxnLst/>
            <a:rect l="l" t="t" r="r" b="b"/>
            <a:pathLst>
              <a:path w="18288000" h="835760">
                <a:moveTo>
                  <a:pt x="0" y="0"/>
                </a:moveTo>
                <a:lnTo>
                  <a:pt x="18288000" y="0"/>
                </a:lnTo>
                <a:lnTo>
                  <a:pt x="18288000" y="835760"/>
                </a:lnTo>
                <a:lnTo>
                  <a:pt x="0" y="835760"/>
                </a:lnTo>
                <a:lnTo>
                  <a:pt x="0" y="0"/>
                </a:lnTo>
                <a:close/>
              </a:path>
            </a:pathLst>
          </a:custGeom>
          <a:blipFill>
            <a:blip r:embed="rId2"/>
            <a:stretch>
              <a:fillRect t="-51063" b="-1307729"/>
            </a:stretch>
          </a:blipFill>
        </p:spPr>
      </p:sp>
      <p:sp>
        <p:nvSpPr>
          <p:cNvPr id="3" name="Freeform 3"/>
          <p:cNvSpPr/>
          <p:nvPr/>
        </p:nvSpPr>
        <p:spPr>
          <a:xfrm>
            <a:off x="0" y="9451240"/>
            <a:ext cx="18288000" cy="835760"/>
          </a:xfrm>
          <a:custGeom>
            <a:avLst/>
            <a:gdLst/>
            <a:ahLst/>
            <a:cxnLst/>
            <a:rect l="l" t="t" r="r" b="b"/>
            <a:pathLst>
              <a:path w="18288000" h="835760">
                <a:moveTo>
                  <a:pt x="0" y="0"/>
                </a:moveTo>
                <a:lnTo>
                  <a:pt x="18288000" y="0"/>
                </a:lnTo>
                <a:lnTo>
                  <a:pt x="18288000" y="835760"/>
                </a:lnTo>
                <a:lnTo>
                  <a:pt x="0" y="835760"/>
                </a:lnTo>
                <a:lnTo>
                  <a:pt x="0" y="0"/>
                </a:lnTo>
                <a:close/>
              </a:path>
            </a:pathLst>
          </a:custGeom>
          <a:blipFill>
            <a:blip r:embed="rId2"/>
            <a:stretch>
              <a:fillRect t="-51063" b="-1307729"/>
            </a:stretch>
          </a:blipFill>
        </p:spPr>
      </p:sp>
      <p:pic>
        <p:nvPicPr>
          <p:cNvPr id="5" name="Рисунок 4"/>
          <p:cNvPicPr>
            <a:picLocks noChangeAspect="1"/>
          </p:cNvPicPr>
          <p:nvPr/>
        </p:nvPicPr>
        <p:blipFill>
          <a:blip r:embed="rId3"/>
          <a:stretch>
            <a:fillRect/>
          </a:stretch>
        </p:blipFill>
        <p:spPr>
          <a:xfrm>
            <a:off x="515144" y="912821"/>
            <a:ext cx="17257712" cy="8422540"/>
          </a:xfrm>
          <a:prstGeom prst="rect">
            <a:avLst/>
          </a:prstGeom>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835760"/>
          </a:xfrm>
          <a:custGeom>
            <a:avLst/>
            <a:gdLst/>
            <a:ahLst/>
            <a:cxnLst/>
            <a:rect l="l" t="t" r="r" b="b"/>
            <a:pathLst>
              <a:path w="18288000" h="835760">
                <a:moveTo>
                  <a:pt x="0" y="0"/>
                </a:moveTo>
                <a:lnTo>
                  <a:pt x="18288000" y="0"/>
                </a:lnTo>
                <a:lnTo>
                  <a:pt x="18288000" y="835760"/>
                </a:lnTo>
                <a:lnTo>
                  <a:pt x="0" y="835760"/>
                </a:lnTo>
                <a:lnTo>
                  <a:pt x="0" y="0"/>
                </a:lnTo>
                <a:close/>
              </a:path>
            </a:pathLst>
          </a:custGeom>
          <a:blipFill>
            <a:blip r:embed="rId2"/>
            <a:stretch>
              <a:fillRect t="-51063" b="-1307729"/>
            </a:stretch>
          </a:blipFill>
        </p:spPr>
      </p:sp>
      <p:sp>
        <p:nvSpPr>
          <p:cNvPr id="3" name="Freeform 3"/>
          <p:cNvSpPr/>
          <p:nvPr/>
        </p:nvSpPr>
        <p:spPr>
          <a:xfrm>
            <a:off x="0" y="9451240"/>
            <a:ext cx="18288000" cy="835760"/>
          </a:xfrm>
          <a:custGeom>
            <a:avLst/>
            <a:gdLst/>
            <a:ahLst/>
            <a:cxnLst/>
            <a:rect l="l" t="t" r="r" b="b"/>
            <a:pathLst>
              <a:path w="18288000" h="835760">
                <a:moveTo>
                  <a:pt x="0" y="0"/>
                </a:moveTo>
                <a:lnTo>
                  <a:pt x="18288000" y="0"/>
                </a:lnTo>
                <a:lnTo>
                  <a:pt x="18288000" y="835760"/>
                </a:lnTo>
                <a:lnTo>
                  <a:pt x="0" y="835760"/>
                </a:lnTo>
                <a:lnTo>
                  <a:pt x="0" y="0"/>
                </a:lnTo>
                <a:close/>
              </a:path>
            </a:pathLst>
          </a:custGeom>
          <a:blipFill>
            <a:blip r:embed="rId2"/>
            <a:stretch>
              <a:fillRect t="-51063" b="-1307729"/>
            </a:stretch>
          </a:blipFill>
        </p:spPr>
      </p:sp>
      <p:pic>
        <p:nvPicPr>
          <p:cNvPr id="5" name="Рисунок 4"/>
          <p:cNvPicPr>
            <a:picLocks noChangeAspect="1"/>
          </p:cNvPicPr>
          <p:nvPr/>
        </p:nvPicPr>
        <p:blipFill>
          <a:blip r:embed="rId3"/>
          <a:stretch>
            <a:fillRect/>
          </a:stretch>
        </p:blipFill>
        <p:spPr>
          <a:xfrm>
            <a:off x="1600200" y="1028700"/>
            <a:ext cx="14859000" cy="7973952"/>
          </a:xfrm>
          <a:prstGeom prst="rect">
            <a:avLst/>
          </a:prstGeom>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835760"/>
          </a:xfrm>
          <a:custGeom>
            <a:avLst/>
            <a:gdLst/>
            <a:ahLst/>
            <a:cxnLst/>
            <a:rect l="l" t="t" r="r" b="b"/>
            <a:pathLst>
              <a:path w="18288000" h="835760">
                <a:moveTo>
                  <a:pt x="0" y="0"/>
                </a:moveTo>
                <a:lnTo>
                  <a:pt x="18288000" y="0"/>
                </a:lnTo>
                <a:lnTo>
                  <a:pt x="18288000" y="835760"/>
                </a:lnTo>
                <a:lnTo>
                  <a:pt x="0" y="835760"/>
                </a:lnTo>
                <a:lnTo>
                  <a:pt x="0" y="0"/>
                </a:lnTo>
                <a:close/>
              </a:path>
            </a:pathLst>
          </a:custGeom>
          <a:blipFill>
            <a:blip r:embed="rId2"/>
            <a:stretch>
              <a:fillRect t="-51063" b="-1307729"/>
            </a:stretch>
          </a:blipFill>
        </p:spPr>
      </p:sp>
      <p:sp>
        <p:nvSpPr>
          <p:cNvPr id="3" name="Freeform 3"/>
          <p:cNvSpPr/>
          <p:nvPr/>
        </p:nvSpPr>
        <p:spPr>
          <a:xfrm>
            <a:off x="0" y="9451240"/>
            <a:ext cx="18288000" cy="835760"/>
          </a:xfrm>
          <a:custGeom>
            <a:avLst/>
            <a:gdLst/>
            <a:ahLst/>
            <a:cxnLst/>
            <a:rect l="l" t="t" r="r" b="b"/>
            <a:pathLst>
              <a:path w="18288000" h="835760">
                <a:moveTo>
                  <a:pt x="0" y="0"/>
                </a:moveTo>
                <a:lnTo>
                  <a:pt x="18288000" y="0"/>
                </a:lnTo>
                <a:lnTo>
                  <a:pt x="18288000" y="835760"/>
                </a:lnTo>
                <a:lnTo>
                  <a:pt x="0" y="835760"/>
                </a:lnTo>
                <a:lnTo>
                  <a:pt x="0" y="0"/>
                </a:lnTo>
                <a:close/>
              </a:path>
            </a:pathLst>
          </a:custGeom>
          <a:blipFill>
            <a:blip r:embed="rId2"/>
            <a:stretch>
              <a:fillRect t="-51063" b="-1307729"/>
            </a:stretch>
          </a:blipFill>
        </p:spPr>
      </p:sp>
      <p:pic>
        <p:nvPicPr>
          <p:cNvPr id="4" name="Рисунок 3"/>
          <p:cNvPicPr>
            <a:picLocks noChangeAspect="1"/>
          </p:cNvPicPr>
          <p:nvPr/>
        </p:nvPicPr>
        <p:blipFill rotWithShape="1">
          <a:blip r:embed="rId3"/>
          <a:srcRect l="3501" t="13556" r="999" b="4667"/>
          <a:stretch/>
        </p:blipFill>
        <p:spPr>
          <a:xfrm>
            <a:off x="401037" y="932230"/>
            <a:ext cx="17485925" cy="8422540"/>
          </a:xfrm>
          <a:prstGeom prst="rect">
            <a:avLst/>
          </a:prstGeom>
        </p:spPr>
      </p:pic>
    </p:spTree>
    <p:extLst>
      <p:ext uri="{BB962C8B-B14F-4D97-AF65-F5344CB8AC3E}">
        <p14:creationId xmlns:p14="http://schemas.microsoft.com/office/powerpoint/2010/main" val="217417731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835760"/>
          </a:xfrm>
          <a:custGeom>
            <a:avLst/>
            <a:gdLst/>
            <a:ahLst/>
            <a:cxnLst/>
            <a:rect l="l" t="t" r="r" b="b"/>
            <a:pathLst>
              <a:path w="18288000" h="835760">
                <a:moveTo>
                  <a:pt x="0" y="0"/>
                </a:moveTo>
                <a:lnTo>
                  <a:pt x="18288000" y="0"/>
                </a:lnTo>
                <a:lnTo>
                  <a:pt x="18288000" y="835760"/>
                </a:lnTo>
                <a:lnTo>
                  <a:pt x="0" y="835760"/>
                </a:lnTo>
                <a:lnTo>
                  <a:pt x="0" y="0"/>
                </a:lnTo>
                <a:close/>
              </a:path>
            </a:pathLst>
          </a:custGeom>
          <a:blipFill>
            <a:blip r:embed="rId2"/>
            <a:stretch>
              <a:fillRect t="-51063" b="-1307729"/>
            </a:stretch>
          </a:blipFill>
        </p:spPr>
      </p:sp>
      <p:sp>
        <p:nvSpPr>
          <p:cNvPr id="3" name="Freeform 3"/>
          <p:cNvSpPr/>
          <p:nvPr/>
        </p:nvSpPr>
        <p:spPr>
          <a:xfrm>
            <a:off x="0" y="9451240"/>
            <a:ext cx="18288000" cy="835760"/>
          </a:xfrm>
          <a:custGeom>
            <a:avLst/>
            <a:gdLst/>
            <a:ahLst/>
            <a:cxnLst/>
            <a:rect l="l" t="t" r="r" b="b"/>
            <a:pathLst>
              <a:path w="18288000" h="835760">
                <a:moveTo>
                  <a:pt x="0" y="0"/>
                </a:moveTo>
                <a:lnTo>
                  <a:pt x="18288000" y="0"/>
                </a:lnTo>
                <a:lnTo>
                  <a:pt x="18288000" y="835760"/>
                </a:lnTo>
                <a:lnTo>
                  <a:pt x="0" y="835760"/>
                </a:lnTo>
                <a:lnTo>
                  <a:pt x="0" y="0"/>
                </a:lnTo>
                <a:close/>
              </a:path>
            </a:pathLst>
          </a:custGeom>
          <a:blipFill>
            <a:blip r:embed="rId2"/>
            <a:stretch>
              <a:fillRect t="-51063" b="-1307729"/>
            </a:stretch>
          </a:blipFill>
        </p:spPr>
      </p:sp>
      <p:pic>
        <p:nvPicPr>
          <p:cNvPr id="5" name="Рисунок 4"/>
          <p:cNvPicPr>
            <a:picLocks noChangeAspect="1"/>
          </p:cNvPicPr>
          <p:nvPr/>
        </p:nvPicPr>
        <p:blipFill>
          <a:blip r:embed="rId3"/>
          <a:stretch>
            <a:fillRect/>
          </a:stretch>
        </p:blipFill>
        <p:spPr>
          <a:xfrm>
            <a:off x="457200" y="1257300"/>
            <a:ext cx="17376491" cy="7848600"/>
          </a:xfrm>
          <a:prstGeom prst="rect">
            <a:avLst/>
          </a:prstGeom>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835760"/>
          </a:xfrm>
          <a:custGeom>
            <a:avLst/>
            <a:gdLst/>
            <a:ahLst/>
            <a:cxnLst/>
            <a:rect l="l" t="t" r="r" b="b"/>
            <a:pathLst>
              <a:path w="18288000" h="835760">
                <a:moveTo>
                  <a:pt x="0" y="0"/>
                </a:moveTo>
                <a:lnTo>
                  <a:pt x="18288000" y="0"/>
                </a:lnTo>
                <a:lnTo>
                  <a:pt x="18288000" y="835760"/>
                </a:lnTo>
                <a:lnTo>
                  <a:pt x="0" y="835760"/>
                </a:lnTo>
                <a:lnTo>
                  <a:pt x="0" y="0"/>
                </a:lnTo>
                <a:close/>
              </a:path>
            </a:pathLst>
          </a:custGeom>
          <a:blipFill>
            <a:blip r:embed="rId2"/>
            <a:stretch>
              <a:fillRect t="-51063" b="-1307729"/>
            </a:stretch>
          </a:blipFill>
        </p:spPr>
      </p:sp>
      <p:sp>
        <p:nvSpPr>
          <p:cNvPr id="3" name="Freeform 3"/>
          <p:cNvSpPr/>
          <p:nvPr/>
        </p:nvSpPr>
        <p:spPr>
          <a:xfrm>
            <a:off x="0" y="9451240"/>
            <a:ext cx="18288000" cy="835760"/>
          </a:xfrm>
          <a:custGeom>
            <a:avLst/>
            <a:gdLst/>
            <a:ahLst/>
            <a:cxnLst/>
            <a:rect l="l" t="t" r="r" b="b"/>
            <a:pathLst>
              <a:path w="18288000" h="835760">
                <a:moveTo>
                  <a:pt x="0" y="0"/>
                </a:moveTo>
                <a:lnTo>
                  <a:pt x="18288000" y="0"/>
                </a:lnTo>
                <a:lnTo>
                  <a:pt x="18288000" y="835760"/>
                </a:lnTo>
                <a:lnTo>
                  <a:pt x="0" y="835760"/>
                </a:lnTo>
                <a:lnTo>
                  <a:pt x="0" y="0"/>
                </a:lnTo>
                <a:close/>
              </a:path>
            </a:pathLst>
          </a:custGeom>
          <a:blipFill>
            <a:blip r:embed="rId2"/>
            <a:stretch>
              <a:fillRect t="-51063" b="-1307729"/>
            </a:stretch>
          </a:blipFill>
        </p:spPr>
      </p:sp>
      <p:pic>
        <p:nvPicPr>
          <p:cNvPr id="4" name="Рисунок 3"/>
          <p:cNvPicPr>
            <a:picLocks noChangeAspect="1"/>
          </p:cNvPicPr>
          <p:nvPr/>
        </p:nvPicPr>
        <p:blipFill>
          <a:blip r:embed="rId3"/>
          <a:stretch>
            <a:fillRect/>
          </a:stretch>
        </p:blipFill>
        <p:spPr>
          <a:xfrm>
            <a:off x="596900" y="955375"/>
            <a:ext cx="17094200" cy="8305800"/>
          </a:xfrm>
          <a:prstGeom prst="rect">
            <a:avLst/>
          </a:prstGeom>
        </p:spPr>
      </p:pic>
    </p:spTree>
    <p:extLst>
      <p:ext uri="{BB962C8B-B14F-4D97-AF65-F5344CB8AC3E}">
        <p14:creationId xmlns:p14="http://schemas.microsoft.com/office/powerpoint/2010/main" val="295230458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835760"/>
          </a:xfrm>
          <a:custGeom>
            <a:avLst/>
            <a:gdLst/>
            <a:ahLst/>
            <a:cxnLst/>
            <a:rect l="l" t="t" r="r" b="b"/>
            <a:pathLst>
              <a:path w="18288000" h="835760">
                <a:moveTo>
                  <a:pt x="0" y="0"/>
                </a:moveTo>
                <a:lnTo>
                  <a:pt x="18288000" y="0"/>
                </a:lnTo>
                <a:lnTo>
                  <a:pt x="18288000" y="835760"/>
                </a:lnTo>
                <a:lnTo>
                  <a:pt x="0" y="835760"/>
                </a:lnTo>
                <a:lnTo>
                  <a:pt x="0" y="0"/>
                </a:lnTo>
                <a:close/>
              </a:path>
            </a:pathLst>
          </a:custGeom>
          <a:blipFill>
            <a:blip r:embed="rId2"/>
            <a:stretch>
              <a:fillRect t="-51063" b="-1307729"/>
            </a:stretch>
          </a:blipFill>
        </p:spPr>
      </p:sp>
      <p:sp>
        <p:nvSpPr>
          <p:cNvPr id="3" name="Freeform 3"/>
          <p:cNvSpPr/>
          <p:nvPr/>
        </p:nvSpPr>
        <p:spPr>
          <a:xfrm>
            <a:off x="0" y="9451240"/>
            <a:ext cx="18288000" cy="835760"/>
          </a:xfrm>
          <a:custGeom>
            <a:avLst/>
            <a:gdLst/>
            <a:ahLst/>
            <a:cxnLst/>
            <a:rect l="l" t="t" r="r" b="b"/>
            <a:pathLst>
              <a:path w="18288000" h="835760">
                <a:moveTo>
                  <a:pt x="0" y="0"/>
                </a:moveTo>
                <a:lnTo>
                  <a:pt x="18288000" y="0"/>
                </a:lnTo>
                <a:lnTo>
                  <a:pt x="18288000" y="835760"/>
                </a:lnTo>
                <a:lnTo>
                  <a:pt x="0" y="835760"/>
                </a:lnTo>
                <a:lnTo>
                  <a:pt x="0" y="0"/>
                </a:lnTo>
                <a:close/>
              </a:path>
            </a:pathLst>
          </a:custGeom>
          <a:blipFill>
            <a:blip r:embed="rId2"/>
            <a:stretch>
              <a:fillRect t="-51063" b="-1307729"/>
            </a:stretch>
          </a:blipFill>
        </p:spPr>
      </p:sp>
      <p:sp>
        <p:nvSpPr>
          <p:cNvPr id="4" name="Freeform 4"/>
          <p:cNvSpPr/>
          <p:nvPr/>
        </p:nvSpPr>
        <p:spPr>
          <a:xfrm>
            <a:off x="14853973" y="5986201"/>
            <a:ext cx="2794250" cy="2298270"/>
          </a:xfrm>
          <a:custGeom>
            <a:avLst/>
            <a:gdLst/>
            <a:ahLst/>
            <a:cxnLst/>
            <a:rect l="l" t="t" r="r" b="b"/>
            <a:pathLst>
              <a:path w="2794250" h="2298270">
                <a:moveTo>
                  <a:pt x="0" y="0"/>
                </a:moveTo>
                <a:lnTo>
                  <a:pt x="2794249" y="0"/>
                </a:lnTo>
                <a:lnTo>
                  <a:pt x="2794249" y="2298271"/>
                </a:lnTo>
                <a:lnTo>
                  <a:pt x="0" y="2298271"/>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 name="Freeform 5"/>
          <p:cNvSpPr/>
          <p:nvPr/>
        </p:nvSpPr>
        <p:spPr>
          <a:xfrm>
            <a:off x="1296200" y="1546741"/>
            <a:ext cx="2438590" cy="2590800"/>
          </a:xfrm>
          <a:custGeom>
            <a:avLst/>
            <a:gdLst/>
            <a:ahLst/>
            <a:cxnLst/>
            <a:rect l="l" t="t" r="r" b="b"/>
            <a:pathLst>
              <a:path w="2438590" h="2590800">
                <a:moveTo>
                  <a:pt x="0" y="0"/>
                </a:moveTo>
                <a:lnTo>
                  <a:pt x="2438590" y="0"/>
                </a:lnTo>
                <a:lnTo>
                  <a:pt x="2438590" y="2590800"/>
                </a:lnTo>
                <a:lnTo>
                  <a:pt x="0" y="2590800"/>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sp>
      <p:sp>
        <p:nvSpPr>
          <p:cNvPr id="6" name="TextBox 6"/>
          <p:cNvSpPr txBox="1"/>
          <p:nvPr/>
        </p:nvSpPr>
        <p:spPr>
          <a:xfrm>
            <a:off x="4050591" y="1489591"/>
            <a:ext cx="13597631" cy="3571240"/>
          </a:xfrm>
          <a:prstGeom prst="rect">
            <a:avLst/>
          </a:prstGeom>
        </p:spPr>
        <p:txBody>
          <a:bodyPr lIns="0" tIns="0" rIns="0" bIns="0" rtlCol="0" anchor="t">
            <a:spAutoFit/>
          </a:bodyPr>
          <a:lstStyle/>
          <a:p>
            <a:pPr>
              <a:lnSpc>
                <a:spcPts val="4759"/>
              </a:lnSpc>
            </a:pPr>
            <a:r>
              <a:rPr lang="en-US" sz="3399">
                <a:solidFill>
                  <a:srgbClr val="000000"/>
                </a:solidFill>
                <a:latin typeface="Lumberjack Inline"/>
              </a:rPr>
              <a:t>Появляется возможность показать то, что сложно описать, и даже иногда сложно представить; самостоятельная генерация изображений </a:t>
            </a:r>
          </a:p>
          <a:p>
            <a:pPr>
              <a:lnSpc>
                <a:spcPts val="4759"/>
              </a:lnSpc>
              <a:spcBef>
                <a:spcPct val="0"/>
              </a:spcBef>
            </a:pPr>
            <a:r>
              <a:rPr lang="en-US" sz="3399">
                <a:solidFill>
                  <a:srgbClr val="000000"/>
                </a:solidFill>
                <a:latin typeface="Lumberjack Inline"/>
              </a:rPr>
              <a:t>экономит время в случае, когда нужно получить результат здесь и сейчас; нет ограничений в отношении авторских прав; задания с использованием и созданием подобных изображений развивают креативное мышление как у учащихся, так и у педагогов.</a:t>
            </a:r>
          </a:p>
        </p:txBody>
      </p:sp>
      <p:sp>
        <p:nvSpPr>
          <p:cNvPr id="7" name="TextBox 7"/>
          <p:cNvSpPr txBox="1"/>
          <p:nvPr/>
        </p:nvSpPr>
        <p:spPr>
          <a:xfrm>
            <a:off x="832763" y="5311749"/>
            <a:ext cx="13577090" cy="3946551"/>
          </a:xfrm>
          <a:prstGeom prst="rect">
            <a:avLst/>
          </a:prstGeom>
        </p:spPr>
        <p:txBody>
          <a:bodyPr lIns="0" tIns="0" rIns="0" bIns="0" rtlCol="0" anchor="t">
            <a:spAutoFit/>
          </a:bodyPr>
          <a:lstStyle/>
          <a:p>
            <a:pPr>
              <a:lnSpc>
                <a:spcPts val="3673"/>
              </a:lnSpc>
            </a:pPr>
            <a:r>
              <a:rPr lang="en-US" sz="2623">
                <a:solidFill>
                  <a:srgbClr val="000000"/>
                </a:solidFill>
                <a:latin typeface="Lumberjack Inline"/>
              </a:rPr>
              <a:t>Работа требует немало времени, чтобы “набить руку” в составлении запросов (промтов), причём приспосабливаться к каждой нужно индивидуально, у всех свои требования; возможности зачастую были ограничены определённым количеством попыток создания запроса; в некоторых случаях требуется самостоятельно корректировать изображение, так как некоторые его детали изображаются нейросетью недостоверно (части тела, лица, надписи и многое другое); практически невозможно получить изображение с точно определенными параметрами (график функции, схема приложения сил, геометрический чертеж) – точные и естественные науки; проблемы доступа (платные, ограничения на количество запросов).  </a:t>
            </a:r>
          </a:p>
          <a:p>
            <a:pPr>
              <a:lnSpc>
                <a:spcPts val="2273"/>
              </a:lnSpc>
              <a:spcBef>
                <a:spcPct val="0"/>
              </a:spcBef>
            </a:pPr>
            <a:endParaRPr lang="en-US" sz="2623">
              <a:solidFill>
                <a:srgbClr val="000000"/>
              </a:solidFill>
              <a:latin typeface="Lumberjack Inline"/>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835760"/>
          </a:xfrm>
          <a:custGeom>
            <a:avLst/>
            <a:gdLst/>
            <a:ahLst/>
            <a:cxnLst/>
            <a:rect l="l" t="t" r="r" b="b"/>
            <a:pathLst>
              <a:path w="18288000" h="835760">
                <a:moveTo>
                  <a:pt x="0" y="0"/>
                </a:moveTo>
                <a:lnTo>
                  <a:pt x="18288000" y="0"/>
                </a:lnTo>
                <a:lnTo>
                  <a:pt x="18288000" y="835760"/>
                </a:lnTo>
                <a:lnTo>
                  <a:pt x="0" y="835760"/>
                </a:lnTo>
                <a:lnTo>
                  <a:pt x="0" y="0"/>
                </a:lnTo>
                <a:close/>
              </a:path>
            </a:pathLst>
          </a:custGeom>
          <a:blipFill>
            <a:blip r:embed="rId2"/>
            <a:stretch>
              <a:fillRect t="-51063" b="-1307729"/>
            </a:stretch>
          </a:blipFill>
        </p:spPr>
      </p:sp>
      <p:sp>
        <p:nvSpPr>
          <p:cNvPr id="3" name="Freeform 3"/>
          <p:cNvSpPr/>
          <p:nvPr/>
        </p:nvSpPr>
        <p:spPr>
          <a:xfrm>
            <a:off x="0" y="9451240"/>
            <a:ext cx="18288000" cy="835760"/>
          </a:xfrm>
          <a:custGeom>
            <a:avLst/>
            <a:gdLst/>
            <a:ahLst/>
            <a:cxnLst/>
            <a:rect l="l" t="t" r="r" b="b"/>
            <a:pathLst>
              <a:path w="18288000" h="835760">
                <a:moveTo>
                  <a:pt x="0" y="0"/>
                </a:moveTo>
                <a:lnTo>
                  <a:pt x="18288000" y="0"/>
                </a:lnTo>
                <a:lnTo>
                  <a:pt x="18288000" y="835760"/>
                </a:lnTo>
                <a:lnTo>
                  <a:pt x="0" y="835760"/>
                </a:lnTo>
                <a:lnTo>
                  <a:pt x="0" y="0"/>
                </a:lnTo>
                <a:close/>
              </a:path>
            </a:pathLst>
          </a:custGeom>
          <a:blipFill>
            <a:blip r:embed="rId2"/>
            <a:stretch>
              <a:fillRect t="-51063" b="-1307729"/>
            </a:stretch>
          </a:blipFill>
        </p:spPr>
      </p:sp>
      <p:sp>
        <p:nvSpPr>
          <p:cNvPr id="4" name="Freeform 4"/>
          <p:cNvSpPr/>
          <p:nvPr/>
        </p:nvSpPr>
        <p:spPr>
          <a:xfrm>
            <a:off x="3688507" y="2997988"/>
            <a:ext cx="10910987" cy="6231196"/>
          </a:xfrm>
          <a:custGeom>
            <a:avLst/>
            <a:gdLst/>
            <a:ahLst/>
            <a:cxnLst/>
            <a:rect l="l" t="t" r="r" b="b"/>
            <a:pathLst>
              <a:path w="10910987" h="6231196">
                <a:moveTo>
                  <a:pt x="0" y="0"/>
                </a:moveTo>
                <a:lnTo>
                  <a:pt x="10910986" y="0"/>
                </a:lnTo>
                <a:lnTo>
                  <a:pt x="10910986" y="6231197"/>
                </a:lnTo>
                <a:lnTo>
                  <a:pt x="0" y="6231197"/>
                </a:lnTo>
                <a:lnTo>
                  <a:pt x="0" y="0"/>
                </a:lnTo>
                <a:close/>
              </a:path>
            </a:pathLst>
          </a:custGeom>
          <a:blipFill>
            <a:blip r:embed="rId3"/>
            <a:stretch>
              <a:fillRect/>
            </a:stretch>
          </a:blipFill>
          <a:ln w="38100" cap="sq">
            <a:solidFill>
              <a:srgbClr val="021140"/>
            </a:solidFill>
            <a:prstDash val="solid"/>
            <a:miter/>
          </a:ln>
        </p:spPr>
      </p:sp>
      <p:sp>
        <p:nvSpPr>
          <p:cNvPr id="5" name="TextBox 5"/>
          <p:cNvSpPr txBox="1"/>
          <p:nvPr/>
        </p:nvSpPr>
        <p:spPr>
          <a:xfrm>
            <a:off x="511533" y="1513157"/>
            <a:ext cx="17264934" cy="1292277"/>
          </a:xfrm>
          <a:prstGeom prst="rect">
            <a:avLst/>
          </a:prstGeom>
        </p:spPr>
        <p:txBody>
          <a:bodyPr lIns="0" tIns="0" rIns="0" bIns="0" rtlCol="0" anchor="t">
            <a:spAutoFit/>
          </a:bodyPr>
          <a:lstStyle/>
          <a:p>
            <a:pPr algn="ctr">
              <a:lnSpc>
                <a:spcPts val="9590"/>
              </a:lnSpc>
            </a:pPr>
            <a:r>
              <a:rPr lang="en-US" sz="9590" dirty="0">
                <a:solidFill>
                  <a:srgbClr val="021140"/>
                </a:solidFill>
                <a:effectLst>
                  <a:glow rad="101600">
                    <a:schemeClr val="accent1">
                      <a:satMod val="175000"/>
                      <a:alpha val="40000"/>
                    </a:schemeClr>
                  </a:glow>
                </a:effectLst>
                <a:latin typeface="Lumberjack Inline"/>
              </a:rPr>
              <a:t>РАБОТА С АУДИО</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835760"/>
          </a:xfrm>
          <a:custGeom>
            <a:avLst/>
            <a:gdLst/>
            <a:ahLst/>
            <a:cxnLst/>
            <a:rect l="l" t="t" r="r" b="b"/>
            <a:pathLst>
              <a:path w="18288000" h="835760">
                <a:moveTo>
                  <a:pt x="0" y="0"/>
                </a:moveTo>
                <a:lnTo>
                  <a:pt x="18288000" y="0"/>
                </a:lnTo>
                <a:lnTo>
                  <a:pt x="18288000" y="835760"/>
                </a:lnTo>
                <a:lnTo>
                  <a:pt x="0" y="835760"/>
                </a:lnTo>
                <a:lnTo>
                  <a:pt x="0" y="0"/>
                </a:lnTo>
                <a:close/>
              </a:path>
            </a:pathLst>
          </a:custGeom>
          <a:blipFill>
            <a:blip r:embed="rId4"/>
            <a:stretch>
              <a:fillRect t="-51063" b="-1307729"/>
            </a:stretch>
          </a:blipFill>
        </p:spPr>
      </p:sp>
      <p:sp>
        <p:nvSpPr>
          <p:cNvPr id="3" name="Freeform 3"/>
          <p:cNvSpPr/>
          <p:nvPr/>
        </p:nvSpPr>
        <p:spPr>
          <a:xfrm>
            <a:off x="0" y="9451240"/>
            <a:ext cx="18288000" cy="835760"/>
          </a:xfrm>
          <a:custGeom>
            <a:avLst/>
            <a:gdLst/>
            <a:ahLst/>
            <a:cxnLst/>
            <a:rect l="l" t="t" r="r" b="b"/>
            <a:pathLst>
              <a:path w="18288000" h="835760">
                <a:moveTo>
                  <a:pt x="0" y="0"/>
                </a:moveTo>
                <a:lnTo>
                  <a:pt x="18288000" y="0"/>
                </a:lnTo>
                <a:lnTo>
                  <a:pt x="18288000" y="835760"/>
                </a:lnTo>
                <a:lnTo>
                  <a:pt x="0" y="835760"/>
                </a:lnTo>
                <a:lnTo>
                  <a:pt x="0" y="0"/>
                </a:lnTo>
                <a:close/>
              </a:path>
            </a:pathLst>
          </a:custGeom>
          <a:blipFill>
            <a:blip r:embed="rId4"/>
            <a:stretch>
              <a:fillRect t="-51063" b="-1307729"/>
            </a:stretch>
          </a:blipFill>
        </p:spPr>
      </p:sp>
      <p:sp>
        <p:nvSpPr>
          <p:cNvPr id="4" name="Freeform 4"/>
          <p:cNvSpPr/>
          <p:nvPr/>
        </p:nvSpPr>
        <p:spPr>
          <a:xfrm>
            <a:off x="431091" y="835760"/>
            <a:ext cx="14769396" cy="8615481"/>
          </a:xfrm>
          <a:custGeom>
            <a:avLst/>
            <a:gdLst/>
            <a:ahLst/>
            <a:cxnLst/>
            <a:rect l="l" t="t" r="r" b="b"/>
            <a:pathLst>
              <a:path w="14769396" h="8615481">
                <a:moveTo>
                  <a:pt x="0" y="0"/>
                </a:moveTo>
                <a:lnTo>
                  <a:pt x="14769396" y="0"/>
                </a:lnTo>
                <a:lnTo>
                  <a:pt x="14769396" y="8615480"/>
                </a:lnTo>
                <a:lnTo>
                  <a:pt x="0" y="8615480"/>
                </a:lnTo>
                <a:lnTo>
                  <a:pt x="0" y="0"/>
                </a:lnTo>
                <a:close/>
              </a:path>
            </a:pathLst>
          </a:custGeom>
          <a:blipFill>
            <a:blip r:embed="rId5"/>
            <a:stretch>
              <a:fillRect/>
            </a:stretch>
          </a:blipFill>
        </p:spPr>
      </p:sp>
      <p:pic>
        <p:nvPicPr>
          <p:cNvPr id="5" name="Орфоэпия">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5882854" y="1485900"/>
            <a:ext cx="1656643" cy="1656643"/>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25815" fill="hold"/>
                                        <p:tgtEl>
                                          <p:spTgt spid="5"/>
                                        </p:tgtEl>
                                      </p:cBhvr>
                                    </p:cmd>
                                  </p:childTnLst>
                                </p:cTn>
                              </p:par>
                            </p:childTnLst>
                          </p:cTn>
                        </p:par>
                      </p:childTnLst>
                    </p:cTn>
                  </p:par>
                </p:childTnLst>
              </p:cTn>
              <p:nextCondLst>
                <p:cond evt="onClick" delay="0">
                  <p:tgtEl>
                    <p:spTgt spid="5"/>
                  </p:tgtEl>
                </p:cond>
              </p:nextCondLst>
            </p:seq>
            <p:audio>
              <p:cMediaNode vol="80000">
                <p:cTn id="7" fill="hold" display="0">
                  <p:stCondLst>
                    <p:cond delay="indefinite"/>
                  </p:stCondLst>
                  <p:endCondLst>
                    <p:cond evt="onStopAudio" delay="0">
                      <p:tgtEl>
                        <p:sldTgt/>
                      </p:tgtEl>
                    </p:cond>
                  </p:endCondLst>
                </p:cTn>
                <p:tgtEl>
                  <p:spTgt spid="5"/>
                </p:tgtEl>
              </p:cMediaNode>
            </p:audio>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835760"/>
          </a:xfrm>
          <a:custGeom>
            <a:avLst/>
            <a:gdLst/>
            <a:ahLst/>
            <a:cxnLst/>
            <a:rect l="l" t="t" r="r" b="b"/>
            <a:pathLst>
              <a:path w="18288000" h="835760">
                <a:moveTo>
                  <a:pt x="0" y="0"/>
                </a:moveTo>
                <a:lnTo>
                  <a:pt x="18288000" y="0"/>
                </a:lnTo>
                <a:lnTo>
                  <a:pt x="18288000" y="835760"/>
                </a:lnTo>
                <a:lnTo>
                  <a:pt x="0" y="835760"/>
                </a:lnTo>
                <a:lnTo>
                  <a:pt x="0" y="0"/>
                </a:lnTo>
                <a:close/>
              </a:path>
            </a:pathLst>
          </a:custGeom>
          <a:blipFill>
            <a:blip r:embed="rId2"/>
            <a:stretch>
              <a:fillRect t="-51063" b="-1307729"/>
            </a:stretch>
          </a:blipFill>
        </p:spPr>
      </p:sp>
      <p:sp>
        <p:nvSpPr>
          <p:cNvPr id="3" name="Freeform 3"/>
          <p:cNvSpPr/>
          <p:nvPr/>
        </p:nvSpPr>
        <p:spPr>
          <a:xfrm>
            <a:off x="0" y="9451240"/>
            <a:ext cx="18288000" cy="835760"/>
          </a:xfrm>
          <a:custGeom>
            <a:avLst/>
            <a:gdLst/>
            <a:ahLst/>
            <a:cxnLst/>
            <a:rect l="l" t="t" r="r" b="b"/>
            <a:pathLst>
              <a:path w="18288000" h="835760">
                <a:moveTo>
                  <a:pt x="0" y="0"/>
                </a:moveTo>
                <a:lnTo>
                  <a:pt x="18288000" y="0"/>
                </a:lnTo>
                <a:lnTo>
                  <a:pt x="18288000" y="835760"/>
                </a:lnTo>
                <a:lnTo>
                  <a:pt x="0" y="835760"/>
                </a:lnTo>
                <a:lnTo>
                  <a:pt x="0" y="0"/>
                </a:lnTo>
                <a:close/>
              </a:path>
            </a:pathLst>
          </a:custGeom>
          <a:blipFill>
            <a:blip r:embed="rId2"/>
            <a:stretch>
              <a:fillRect t="-51063" b="-1307729"/>
            </a:stretch>
          </a:blipFill>
        </p:spPr>
      </p:sp>
      <p:sp>
        <p:nvSpPr>
          <p:cNvPr id="4" name="Freeform 4"/>
          <p:cNvSpPr/>
          <p:nvPr/>
        </p:nvSpPr>
        <p:spPr>
          <a:xfrm>
            <a:off x="14853973" y="5986201"/>
            <a:ext cx="2794250" cy="2298270"/>
          </a:xfrm>
          <a:custGeom>
            <a:avLst/>
            <a:gdLst/>
            <a:ahLst/>
            <a:cxnLst/>
            <a:rect l="l" t="t" r="r" b="b"/>
            <a:pathLst>
              <a:path w="2794250" h="2298270">
                <a:moveTo>
                  <a:pt x="0" y="0"/>
                </a:moveTo>
                <a:lnTo>
                  <a:pt x="2794249" y="0"/>
                </a:lnTo>
                <a:lnTo>
                  <a:pt x="2794249" y="2298271"/>
                </a:lnTo>
                <a:lnTo>
                  <a:pt x="0" y="2298271"/>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 name="Freeform 5"/>
          <p:cNvSpPr/>
          <p:nvPr/>
        </p:nvSpPr>
        <p:spPr>
          <a:xfrm>
            <a:off x="1296200" y="1546741"/>
            <a:ext cx="2438590" cy="2590800"/>
          </a:xfrm>
          <a:custGeom>
            <a:avLst/>
            <a:gdLst/>
            <a:ahLst/>
            <a:cxnLst/>
            <a:rect l="l" t="t" r="r" b="b"/>
            <a:pathLst>
              <a:path w="2438590" h="2590800">
                <a:moveTo>
                  <a:pt x="0" y="0"/>
                </a:moveTo>
                <a:lnTo>
                  <a:pt x="2438590" y="0"/>
                </a:lnTo>
                <a:lnTo>
                  <a:pt x="2438590" y="2590800"/>
                </a:lnTo>
                <a:lnTo>
                  <a:pt x="0" y="2590800"/>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sp>
      <p:sp>
        <p:nvSpPr>
          <p:cNvPr id="6" name="TextBox 6"/>
          <p:cNvSpPr txBox="1"/>
          <p:nvPr/>
        </p:nvSpPr>
        <p:spPr>
          <a:xfrm>
            <a:off x="4050591" y="1852986"/>
            <a:ext cx="13597631" cy="2971165"/>
          </a:xfrm>
          <a:prstGeom prst="rect">
            <a:avLst/>
          </a:prstGeom>
        </p:spPr>
        <p:txBody>
          <a:bodyPr lIns="0" tIns="0" rIns="0" bIns="0" rtlCol="0" anchor="t">
            <a:spAutoFit/>
          </a:bodyPr>
          <a:lstStyle/>
          <a:p>
            <a:pPr>
              <a:lnSpc>
                <a:spcPts val="4759"/>
              </a:lnSpc>
            </a:pPr>
            <a:r>
              <a:rPr lang="en-US" sz="3399">
                <a:solidFill>
                  <a:srgbClr val="000000"/>
                </a:solidFill>
                <a:latin typeface="Lumberjack Inline"/>
              </a:rPr>
              <a:t>Быстрая генерация музыкальных композиций, широкие возможности для озвучки текста, множество настроек, удобный способ составления заданий </a:t>
            </a:r>
          </a:p>
          <a:p>
            <a:pPr>
              <a:lnSpc>
                <a:spcPts val="4759"/>
              </a:lnSpc>
            </a:pPr>
            <a:r>
              <a:rPr lang="en-US" sz="3399">
                <a:solidFill>
                  <a:srgbClr val="000000"/>
                </a:solidFill>
                <a:latin typeface="Lumberjack Inline"/>
              </a:rPr>
              <a:t>на орфоэпию, возможность озвучить диалоги любых персонажей, понятный интерфейс.</a:t>
            </a:r>
          </a:p>
          <a:p>
            <a:pPr>
              <a:lnSpc>
                <a:spcPts val="4759"/>
              </a:lnSpc>
              <a:spcBef>
                <a:spcPct val="0"/>
              </a:spcBef>
            </a:pPr>
            <a:endParaRPr lang="en-US" sz="3399">
              <a:solidFill>
                <a:srgbClr val="000000"/>
              </a:solidFill>
              <a:latin typeface="Lumberjack Inline"/>
            </a:endParaRPr>
          </a:p>
        </p:txBody>
      </p:sp>
      <p:sp>
        <p:nvSpPr>
          <p:cNvPr id="7" name="TextBox 7"/>
          <p:cNvSpPr txBox="1"/>
          <p:nvPr/>
        </p:nvSpPr>
        <p:spPr>
          <a:xfrm>
            <a:off x="1028700" y="6276486"/>
            <a:ext cx="13577090" cy="1660551"/>
          </a:xfrm>
          <a:prstGeom prst="rect">
            <a:avLst/>
          </a:prstGeom>
        </p:spPr>
        <p:txBody>
          <a:bodyPr lIns="0" tIns="0" rIns="0" bIns="0" rtlCol="0" anchor="t">
            <a:spAutoFit/>
          </a:bodyPr>
          <a:lstStyle/>
          <a:p>
            <a:pPr>
              <a:lnSpc>
                <a:spcPts val="3673"/>
              </a:lnSpc>
            </a:pPr>
            <a:r>
              <a:rPr lang="en-US" sz="2623">
                <a:solidFill>
                  <a:srgbClr val="000000"/>
                </a:solidFill>
                <a:latin typeface="Lumberjack Inline"/>
              </a:rPr>
              <a:t>Возможности бесплатных тарифов ограничены; не все сервисы верно передают интонацию предложений, не всегда результат соответствует запросу.</a:t>
            </a:r>
          </a:p>
          <a:p>
            <a:pPr>
              <a:lnSpc>
                <a:spcPts val="3673"/>
              </a:lnSpc>
            </a:pPr>
            <a:r>
              <a:rPr lang="en-US" sz="2623">
                <a:solidFill>
                  <a:srgbClr val="000000"/>
                </a:solidFill>
                <a:latin typeface="Lumberjack Inline"/>
              </a:rPr>
              <a:t> </a:t>
            </a:r>
          </a:p>
          <a:p>
            <a:pPr>
              <a:lnSpc>
                <a:spcPts val="2273"/>
              </a:lnSpc>
              <a:spcBef>
                <a:spcPct val="0"/>
              </a:spcBef>
            </a:pPr>
            <a:endParaRPr lang="en-US" sz="2623">
              <a:solidFill>
                <a:srgbClr val="000000"/>
              </a:solidFill>
              <a:latin typeface="Lumberjack Inline"/>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835760"/>
          </a:xfrm>
          <a:custGeom>
            <a:avLst/>
            <a:gdLst/>
            <a:ahLst/>
            <a:cxnLst/>
            <a:rect l="l" t="t" r="r" b="b"/>
            <a:pathLst>
              <a:path w="18288000" h="835760">
                <a:moveTo>
                  <a:pt x="0" y="0"/>
                </a:moveTo>
                <a:lnTo>
                  <a:pt x="18288000" y="0"/>
                </a:lnTo>
                <a:lnTo>
                  <a:pt x="18288000" y="835760"/>
                </a:lnTo>
                <a:lnTo>
                  <a:pt x="0" y="835760"/>
                </a:lnTo>
                <a:lnTo>
                  <a:pt x="0" y="0"/>
                </a:lnTo>
                <a:close/>
              </a:path>
            </a:pathLst>
          </a:custGeom>
          <a:blipFill>
            <a:blip r:embed="rId2"/>
            <a:stretch>
              <a:fillRect t="-51063" b="-1307729"/>
            </a:stretch>
          </a:blipFill>
        </p:spPr>
      </p:sp>
      <p:sp>
        <p:nvSpPr>
          <p:cNvPr id="3" name="Freeform 3"/>
          <p:cNvSpPr/>
          <p:nvPr/>
        </p:nvSpPr>
        <p:spPr>
          <a:xfrm>
            <a:off x="0" y="9451240"/>
            <a:ext cx="18288000" cy="835760"/>
          </a:xfrm>
          <a:custGeom>
            <a:avLst/>
            <a:gdLst/>
            <a:ahLst/>
            <a:cxnLst/>
            <a:rect l="l" t="t" r="r" b="b"/>
            <a:pathLst>
              <a:path w="18288000" h="835760">
                <a:moveTo>
                  <a:pt x="0" y="0"/>
                </a:moveTo>
                <a:lnTo>
                  <a:pt x="18288000" y="0"/>
                </a:lnTo>
                <a:lnTo>
                  <a:pt x="18288000" y="835760"/>
                </a:lnTo>
                <a:lnTo>
                  <a:pt x="0" y="835760"/>
                </a:lnTo>
                <a:lnTo>
                  <a:pt x="0" y="0"/>
                </a:lnTo>
                <a:close/>
              </a:path>
            </a:pathLst>
          </a:custGeom>
          <a:blipFill>
            <a:blip r:embed="rId2"/>
            <a:stretch>
              <a:fillRect t="-51063" b="-1307729"/>
            </a:stretch>
          </a:blipFill>
        </p:spPr>
      </p:sp>
      <p:pic>
        <p:nvPicPr>
          <p:cNvPr id="6" name="Рисунок 5"/>
          <p:cNvPicPr>
            <a:picLocks noChangeAspect="1"/>
          </p:cNvPicPr>
          <p:nvPr/>
        </p:nvPicPr>
        <p:blipFill rotWithShape="1">
          <a:blip r:embed="rId3">
            <a:extLst>
              <a:ext uri="{BEBA8EAE-BF5A-486C-A8C5-ECC9F3942E4B}">
                <a14:imgProps xmlns:a14="http://schemas.microsoft.com/office/drawing/2010/main">
                  <a14:imgLayer r:embed="rId4">
                    <a14:imgEffect>
                      <a14:sharpenSoften amount="50000"/>
                    </a14:imgEffect>
                  </a14:imgLayer>
                </a14:imgProps>
              </a:ext>
            </a:extLst>
          </a:blip>
          <a:srcRect t="48438" r="198" b="8827"/>
          <a:stretch/>
        </p:blipFill>
        <p:spPr>
          <a:xfrm>
            <a:off x="838200" y="1409701"/>
            <a:ext cx="16502583" cy="3886200"/>
          </a:xfrm>
          <a:prstGeom prst="rect">
            <a:avLst/>
          </a:prstGeom>
        </p:spPr>
      </p:pic>
      <p:graphicFrame>
        <p:nvGraphicFramePr>
          <p:cNvPr id="7" name="Таблица 6"/>
          <p:cNvGraphicFramePr>
            <a:graphicFrameLocks noGrp="1"/>
          </p:cNvGraphicFramePr>
          <p:nvPr>
            <p:extLst>
              <p:ext uri="{D42A27DB-BD31-4B8C-83A1-F6EECF244321}">
                <p14:modId xmlns:p14="http://schemas.microsoft.com/office/powerpoint/2010/main" val="3015601511"/>
              </p:ext>
            </p:extLst>
          </p:nvPr>
        </p:nvGraphicFramePr>
        <p:xfrm>
          <a:off x="1068329" y="5295901"/>
          <a:ext cx="16042323" cy="1371600"/>
        </p:xfrm>
        <a:graphic>
          <a:graphicData uri="http://schemas.openxmlformats.org/drawingml/2006/table">
            <a:tbl>
              <a:tblPr firstRow="1" bandRow="1">
                <a:tableStyleId>{8A107856-5554-42FB-B03E-39F5DBC370BA}</a:tableStyleId>
              </a:tblPr>
              <a:tblGrid>
                <a:gridCol w="2707323">
                  <a:extLst>
                    <a:ext uri="{9D8B030D-6E8A-4147-A177-3AD203B41FA5}">
                      <a16:colId xmlns:a16="http://schemas.microsoft.com/office/drawing/2014/main" val="4171452092"/>
                    </a:ext>
                  </a:extLst>
                </a:gridCol>
                <a:gridCol w="2895600">
                  <a:extLst>
                    <a:ext uri="{9D8B030D-6E8A-4147-A177-3AD203B41FA5}">
                      <a16:colId xmlns:a16="http://schemas.microsoft.com/office/drawing/2014/main" val="4239056900"/>
                    </a:ext>
                  </a:extLst>
                </a:gridCol>
                <a:gridCol w="5652986">
                  <a:extLst>
                    <a:ext uri="{9D8B030D-6E8A-4147-A177-3AD203B41FA5}">
                      <a16:colId xmlns:a16="http://schemas.microsoft.com/office/drawing/2014/main" val="3362431132"/>
                    </a:ext>
                  </a:extLst>
                </a:gridCol>
                <a:gridCol w="4786414">
                  <a:extLst>
                    <a:ext uri="{9D8B030D-6E8A-4147-A177-3AD203B41FA5}">
                      <a16:colId xmlns:a16="http://schemas.microsoft.com/office/drawing/2014/main" val="3897908058"/>
                    </a:ext>
                  </a:extLst>
                </a:gridCol>
              </a:tblGrid>
              <a:tr h="370840">
                <a:tc>
                  <a:txBody>
                    <a:bodyPr/>
                    <a:lstStyle/>
                    <a:p>
                      <a:pPr algn="ctr"/>
                      <a:r>
                        <a:rPr lang="ru-RU" sz="2800" dirty="0">
                          <a:solidFill>
                            <a:schemeClr val="tx2">
                              <a:lumMod val="50000"/>
                            </a:schemeClr>
                          </a:solidFill>
                          <a:latin typeface="Segoe UI Black" panose="020B0A02040204020203" pitchFamily="34" charset="0"/>
                          <a:ea typeface="Segoe UI Black" panose="020B0A02040204020203" pitchFamily="34" charset="0"/>
                        </a:rPr>
                        <a:t>Ничего об этом </a:t>
                      </a:r>
                    </a:p>
                    <a:p>
                      <a:pPr algn="ctr"/>
                      <a:r>
                        <a:rPr lang="ru-RU" sz="2800" dirty="0">
                          <a:solidFill>
                            <a:schemeClr val="tx2">
                              <a:lumMod val="50000"/>
                            </a:schemeClr>
                          </a:solidFill>
                          <a:latin typeface="Segoe UI Black" panose="020B0A02040204020203" pitchFamily="34" charset="0"/>
                          <a:ea typeface="Segoe UI Black" panose="020B0A02040204020203" pitchFamily="34" charset="0"/>
                        </a:rPr>
                        <a:t>не знаю.</a:t>
                      </a:r>
                      <a:endParaRPr lang="ru-RU" sz="2800" dirty="0">
                        <a:solidFill>
                          <a:schemeClr val="tx2">
                            <a:lumMod val="50000"/>
                          </a:schemeClr>
                        </a:solidFill>
                        <a:latin typeface="Segoe UI Black" panose="020B0A02040204020203" pitchFamily="34" charset="0"/>
                        <a:ea typeface="Segoe UI Black" panose="020B0A02040204020203" pitchFamily="34" charset="0"/>
                        <a:cs typeface="Arial" panose="020B0604020202020204" pitchFamily="34" charset="0"/>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800" u="none" strike="noStrike" kern="1200" cap="none" spc="0" normalizeH="0" baseline="0" noProof="0" dirty="0">
                          <a:ln>
                            <a:noFill/>
                          </a:ln>
                          <a:solidFill>
                            <a:schemeClr val="tx2">
                              <a:lumMod val="50000"/>
                            </a:schemeClr>
                          </a:solidFill>
                          <a:effectLst/>
                          <a:uLnTx/>
                          <a:uFillTx/>
                          <a:latin typeface="Segoe UI Black" panose="020B0A02040204020203" pitchFamily="34" charset="0"/>
                          <a:ea typeface="Segoe UI Black" panose="020B0A02040204020203" pitchFamily="34" charset="0"/>
                        </a:rPr>
                        <a:t>Что-то слышал(а).</a:t>
                      </a:r>
                    </a:p>
                    <a:p>
                      <a:endParaRPr lang="ru-RU" dirty="0">
                        <a:solidFill>
                          <a:schemeClr val="tx2">
                            <a:lumMod val="50000"/>
                          </a:schemeClr>
                        </a:solidFill>
                        <a:latin typeface="Segoe UI Black" panose="020B0A02040204020203" pitchFamily="34" charset="0"/>
                        <a:ea typeface="Segoe UI Black" panose="020B0A02040204020203" pitchFamily="34" charset="0"/>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800" u="none" strike="noStrike" kern="1200" cap="none" spc="0" normalizeH="0" baseline="0" noProof="0" dirty="0">
                          <a:ln>
                            <a:noFill/>
                          </a:ln>
                          <a:solidFill>
                            <a:schemeClr val="tx2">
                              <a:lumMod val="50000"/>
                            </a:schemeClr>
                          </a:solidFill>
                          <a:effectLst/>
                          <a:uLnTx/>
                          <a:uFillTx/>
                          <a:latin typeface="Segoe UI Black" panose="020B0A02040204020203" pitchFamily="34" charset="0"/>
                          <a:ea typeface="Segoe UI Black" panose="020B0A02040204020203" pitchFamily="34" charset="0"/>
                        </a:rPr>
                        <a:t>Знаю, но ни разу не пробовал(а).</a:t>
                      </a:r>
                    </a:p>
                    <a:p>
                      <a:endParaRPr lang="ru-RU" dirty="0">
                        <a:solidFill>
                          <a:schemeClr val="tx2">
                            <a:lumMod val="50000"/>
                          </a:schemeClr>
                        </a:solidFill>
                        <a:latin typeface="Segoe UI Black" panose="020B0A02040204020203" pitchFamily="34" charset="0"/>
                        <a:ea typeface="Segoe UI Black" panose="020B0A02040204020203" pitchFamily="34" charset="0"/>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800" u="none" strike="noStrike" kern="1200" cap="none" spc="0" normalizeH="0" baseline="0" noProof="0" dirty="0">
                          <a:ln>
                            <a:noFill/>
                          </a:ln>
                          <a:solidFill>
                            <a:schemeClr val="tx2">
                              <a:lumMod val="50000"/>
                            </a:schemeClr>
                          </a:solidFill>
                          <a:effectLst/>
                          <a:uLnTx/>
                          <a:uFillTx/>
                          <a:latin typeface="Segoe UI Black" panose="020B0A02040204020203" pitchFamily="34" charset="0"/>
                          <a:ea typeface="Segoe UI Black" panose="020B0A02040204020203" pitchFamily="34" charset="0"/>
                        </a:rPr>
                        <a:t>Знаю и успешно применяю!</a:t>
                      </a:r>
                      <a:endParaRPr lang="ru-RU" dirty="0">
                        <a:solidFill>
                          <a:schemeClr val="tx2">
                            <a:lumMod val="50000"/>
                          </a:schemeClr>
                        </a:solidFill>
                        <a:latin typeface="Segoe UI Black" panose="020B0A02040204020203" pitchFamily="34" charset="0"/>
                        <a:ea typeface="Segoe UI Black" panose="020B0A02040204020203" pitchFamily="34" charset="0"/>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68593177"/>
                  </a:ext>
                </a:extLst>
              </a:tr>
            </a:tbl>
          </a:graphicData>
        </a:graphic>
      </p:graphicFrame>
      <p:graphicFrame>
        <p:nvGraphicFramePr>
          <p:cNvPr id="8" name="Таблица 7"/>
          <p:cNvGraphicFramePr>
            <a:graphicFrameLocks noGrp="1"/>
          </p:cNvGraphicFramePr>
          <p:nvPr>
            <p:extLst>
              <p:ext uri="{D42A27DB-BD31-4B8C-83A1-F6EECF244321}">
                <p14:modId xmlns:p14="http://schemas.microsoft.com/office/powerpoint/2010/main" val="2506760451"/>
              </p:ext>
            </p:extLst>
          </p:nvPr>
        </p:nvGraphicFramePr>
        <p:xfrm>
          <a:off x="1068329" y="6916370"/>
          <a:ext cx="16042323" cy="914400"/>
        </p:xfrm>
        <a:graphic>
          <a:graphicData uri="http://schemas.openxmlformats.org/drawingml/2006/table">
            <a:tbl>
              <a:tblPr firstRow="1" bandRow="1">
                <a:tableStyleId>{2D5ABB26-0587-4C30-8999-92F81FD0307C}</a:tableStyleId>
              </a:tblPr>
              <a:tblGrid>
                <a:gridCol w="16042323">
                  <a:extLst>
                    <a:ext uri="{9D8B030D-6E8A-4147-A177-3AD203B41FA5}">
                      <a16:colId xmlns:a16="http://schemas.microsoft.com/office/drawing/2014/main" val="4033887531"/>
                    </a:ext>
                  </a:extLst>
                </a:gridCol>
              </a:tblGrid>
              <a:tr h="370840">
                <a:tc>
                  <a:txBody>
                    <a:bodyPr/>
                    <a:lstStyle/>
                    <a:p>
                      <a:r>
                        <a:rPr lang="ru-RU" sz="5400" b="1" dirty="0">
                          <a:solidFill>
                            <a:srgbClr val="002060"/>
                          </a:solidFill>
                          <a:effectLst>
                            <a:glow rad="228600">
                              <a:schemeClr val="accent1">
                                <a:satMod val="175000"/>
                                <a:alpha val="40000"/>
                              </a:schemeClr>
                            </a:glow>
                          </a:effectLst>
                        </a:rPr>
                        <a:t>     1-2             3-4                     5-8                          9-10</a:t>
                      </a:r>
                    </a:p>
                  </a:txBody>
                  <a:tcPr/>
                </a:tc>
                <a:extLst>
                  <a:ext uri="{0D108BD9-81ED-4DB2-BD59-A6C34878D82A}">
                    <a16:rowId xmlns:a16="http://schemas.microsoft.com/office/drawing/2014/main" val="3863941196"/>
                  </a:ext>
                </a:extLst>
              </a:tr>
            </a:tbl>
          </a:graphicData>
        </a:graphic>
      </p:graphicFrame>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835760"/>
          </a:xfrm>
          <a:custGeom>
            <a:avLst/>
            <a:gdLst/>
            <a:ahLst/>
            <a:cxnLst/>
            <a:rect l="l" t="t" r="r" b="b"/>
            <a:pathLst>
              <a:path w="18288000" h="835760">
                <a:moveTo>
                  <a:pt x="0" y="0"/>
                </a:moveTo>
                <a:lnTo>
                  <a:pt x="18288000" y="0"/>
                </a:lnTo>
                <a:lnTo>
                  <a:pt x="18288000" y="835760"/>
                </a:lnTo>
                <a:lnTo>
                  <a:pt x="0" y="835760"/>
                </a:lnTo>
                <a:lnTo>
                  <a:pt x="0" y="0"/>
                </a:lnTo>
                <a:close/>
              </a:path>
            </a:pathLst>
          </a:custGeom>
          <a:blipFill>
            <a:blip r:embed="rId8"/>
            <a:stretch>
              <a:fillRect t="-51063" b="-1307729"/>
            </a:stretch>
          </a:blipFill>
        </p:spPr>
      </p:sp>
      <p:sp>
        <p:nvSpPr>
          <p:cNvPr id="3" name="Freeform 3"/>
          <p:cNvSpPr/>
          <p:nvPr/>
        </p:nvSpPr>
        <p:spPr>
          <a:xfrm>
            <a:off x="0" y="9451240"/>
            <a:ext cx="18288000" cy="835760"/>
          </a:xfrm>
          <a:custGeom>
            <a:avLst/>
            <a:gdLst/>
            <a:ahLst/>
            <a:cxnLst/>
            <a:rect l="l" t="t" r="r" b="b"/>
            <a:pathLst>
              <a:path w="18288000" h="835760">
                <a:moveTo>
                  <a:pt x="0" y="0"/>
                </a:moveTo>
                <a:lnTo>
                  <a:pt x="18288000" y="0"/>
                </a:lnTo>
                <a:lnTo>
                  <a:pt x="18288000" y="835760"/>
                </a:lnTo>
                <a:lnTo>
                  <a:pt x="0" y="835760"/>
                </a:lnTo>
                <a:lnTo>
                  <a:pt x="0" y="0"/>
                </a:lnTo>
                <a:close/>
              </a:path>
            </a:pathLst>
          </a:custGeom>
          <a:blipFill>
            <a:blip r:embed="rId8"/>
            <a:stretch>
              <a:fillRect t="-51063" b="-1307729"/>
            </a:stretch>
          </a:blipFill>
        </p:spPr>
      </p:sp>
      <p:sp>
        <p:nvSpPr>
          <p:cNvPr id="4" name="TextBox 4"/>
          <p:cNvSpPr txBox="1"/>
          <p:nvPr/>
        </p:nvSpPr>
        <p:spPr>
          <a:xfrm>
            <a:off x="12115800" y="2818185"/>
            <a:ext cx="6422667" cy="1292277"/>
          </a:xfrm>
          <a:prstGeom prst="rect">
            <a:avLst/>
          </a:prstGeom>
        </p:spPr>
        <p:txBody>
          <a:bodyPr wrap="square" lIns="0" tIns="0" rIns="0" bIns="0" rtlCol="0" anchor="t">
            <a:spAutoFit/>
          </a:bodyPr>
          <a:lstStyle/>
          <a:p>
            <a:pPr algn="ctr">
              <a:lnSpc>
                <a:spcPts val="9590"/>
              </a:lnSpc>
            </a:pPr>
            <a:r>
              <a:rPr lang="en-US" sz="9590" dirty="0">
                <a:solidFill>
                  <a:srgbClr val="021140"/>
                </a:solidFill>
                <a:effectLst>
                  <a:glow rad="101600">
                    <a:schemeClr val="accent1">
                      <a:satMod val="175000"/>
                      <a:alpha val="40000"/>
                    </a:schemeClr>
                  </a:glow>
                </a:effectLst>
                <a:latin typeface="Lumberjack Inline"/>
              </a:rPr>
              <a:t>БОНУС</a:t>
            </a:r>
          </a:p>
        </p:txBody>
      </p:sp>
      <p:pic>
        <p:nvPicPr>
          <p:cNvPr id="5" name="Untitled video (1)">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9"/>
          <a:stretch>
            <a:fillRect/>
          </a:stretch>
        </p:blipFill>
        <p:spPr>
          <a:xfrm>
            <a:off x="533400" y="1254530"/>
            <a:ext cx="4665133" cy="5998028"/>
          </a:xfrm>
          <a:prstGeom prst="rect">
            <a:avLst/>
          </a:prstGeom>
          <a:ln w="63500" cap="sq">
            <a:solidFill>
              <a:srgbClr val="FFFFFF"/>
            </a:solidFill>
            <a:prstDash val="solid"/>
            <a:miter lim="800000"/>
          </a:ln>
          <a:effectLst/>
          <a:scene3d>
            <a:camera prst="orthographicFront"/>
            <a:lightRig rig="soft" dir="t"/>
          </a:scene3d>
          <a:sp3d contourW="6350">
            <a:contourClr>
              <a:srgbClr val="000000"/>
            </a:contourClr>
          </a:sp3d>
        </p:spPr>
      </p:pic>
      <p:pic>
        <p:nvPicPr>
          <p:cNvPr id="6" name="тютчев">
            <a:hlinkClick r:id="" action="ppaction://media"/>
          </p:cNvPr>
          <p:cNvPicPr>
            <a:picLocks noChangeAspect="1"/>
          </p:cNvPicPr>
          <p:nvPr>
            <a:videoFile r:link="rId4"/>
            <p:extLst>
              <p:ext uri="{DAA4B4D4-6D71-4841-9C94-3DE7FCFB9230}">
                <p14:media xmlns:p14="http://schemas.microsoft.com/office/powerpoint/2010/main" r:embed="rId3"/>
              </p:ext>
            </p:extLst>
          </p:nvPr>
        </p:nvPicPr>
        <p:blipFill rotWithShape="1">
          <a:blip r:embed="rId10"/>
          <a:srcRect l="7761" t="10344" r="7333"/>
          <a:stretch/>
        </p:blipFill>
        <p:spPr>
          <a:xfrm>
            <a:off x="5538717" y="1254530"/>
            <a:ext cx="6858000" cy="3962400"/>
          </a:xfrm>
          <a:prstGeom prst="rect">
            <a:avLst/>
          </a:prstGeom>
          <a:ln w="63500" cap="sq">
            <a:solidFill>
              <a:srgbClr val="FFFFFF"/>
            </a:solidFill>
            <a:prstDash val="solid"/>
            <a:miter lim="800000"/>
          </a:ln>
          <a:effectLst/>
          <a:scene3d>
            <a:camera prst="orthographicFront"/>
            <a:lightRig rig="soft" dir="t"/>
          </a:scene3d>
          <a:sp3d contourW="6350">
            <a:contourClr>
              <a:srgbClr val="000000"/>
            </a:contourClr>
          </a:sp3d>
        </p:spPr>
      </p:pic>
      <p:pic>
        <p:nvPicPr>
          <p:cNvPr id="7" name="вакула">
            <a:hlinkClick r:id="" action="ppaction://media"/>
          </p:cNvPr>
          <p:cNvPicPr>
            <a:picLocks noChangeAspect="1"/>
          </p:cNvPicPr>
          <p:nvPr>
            <a:videoFile r:link="rId6"/>
            <p:extLst>
              <p:ext uri="{DAA4B4D4-6D71-4841-9C94-3DE7FCFB9230}">
                <p14:media xmlns:p14="http://schemas.microsoft.com/office/powerpoint/2010/main" r:embed="rId5"/>
              </p:ext>
            </p:extLst>
          </p:nvPr>
        </p:nvPicPr>
        <p:blipFill rotWithShape="1">
          <a:blip r:embed="rId11"/>
          <a:srcRect r="5660"/>
          <a:stretch/>
        </p:blipFill>
        <p:spPr>
          <a:xfrm>
            <a:off x="11201400" y="5581478"/>
            <a:ext cx="6324600" cy="3668268"/>
          </a:xfrm>
          <a:prstGeom prst="rect">
            <a:avLst/>
          </a:prstGeom>
          <a:ln w="63500" cap="sq">
            <a:solidFill>
              <a:srgbClr val="FFFFFF"/>
            </a:solidFill>
            <a:prstDash val="solid"/>
            <a:miter lim="800000"/>
          </a:ln>
          <a:effectLst/>
          <a:scene3d>
            <a:camera prst="orthographicFront"/>
            <a:lightRig rig="soft" dir="t"/>
          </a:scene3d>
          <a:sp3d contourW="6350">
            <a:contourClr>
              <a:srgbClr val="000000"/>
            </a:contourClr>
          </a:sp3d>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5"/>
                                        </p:tgtEl>
                                      </p:cBhvr>
                                    </p:cmd>
                                  </p:childTnLst>
                                </p:cTn>
                              </p:par>
                            </p:childTnLst>
                          </p:cTn>
                        </p:par>
                      </p:childTnLst>
                    </p:cTn>
                  </p:par>
                </p:childTnLst>
              </p:cTn>
              <p:nextCondLst>
                <p:cond evt="onClick" delay="0">
                  <p:tgtEl>
                    <p:spTgt spid="5"/>
                  </p:tgtEl>
                </p:cond>
              </p:nextCondLst>
            </p:seq>
            <p:video>
              <p:cMediaNode vol="71212">
                <p:cTn id="7" fill="hold" display="0">
                  <p:stCondLst>
                    <p:cond delay="indefinite"/>
                  </p:stCondLst>
                </p:cTn>
                <p:tgtEl>
                  <p:spTgt spid="5"/>
                </p:tgtEl>
              </p:cMediaNode>
            </p:video>
            <p:seq concurrent="1" nextAc="seek">
              <p:cTn id="8" restart="whenNotActive" fill="hold" evtFilter="cancelBubble" nodeType="interactiveSeq">
                <p:stCondLst>
                  <p:cond evt="onClick" delay="0">
                    <p:tgtEl>
                      <p:spTgt spid="6"/>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6"/>
                                        </p:tgtEl>
                                      </p:cBhvr>
                                    </p:cmd>
                                  </p:childTnLst>
                                </p:cTn>
                              </p:par>
                            </p:childTnLst>
                          </p:cTn>
                        </p:par>
                      </p:childTnLst>
                    </p:cTn>
                  </p:par>
                </p:childTnLst>
              </p:cTn>
              <p:nextCondLst>
                <p:cond evt="onClick" delay="0">
                  <p:tgtEl>
                    <p:spTgt spid="6"/>
                  </p:tgtEl>
                </p:cond>
              </p:nextCondLst>
            </p:seq>
            <p:video>
              <p:cMediaNode vol="80000">
                <p:cTn id="13" fill="hold" display="0">
                  <p:stCondLst>
                    <p:cond delay="indefinite"/>
                  </p:stCondLst>
                </p:cTn>
                <p:tgtEl>
                  <p:spTgt spid="6"/>
                </p:tgtEl>
              </p:cMediaNode>
            </p:video>
            <p:seq concurrent="1" nextAc="seek">
              <p:cTn id="14" restart="whenNotActive" fill="hold" evtFilter="cancelBubble" nodeType="interactiveSeq">
                <p:stCondLst>
                  <p:cond evt="onClick" delay="0">
                    <p:tgtEl>
                      <p:spTgt spid="7"/>
                    </p:tgtEl>
                  </p:cond>
                </p:stCondLst>
                <p:endSync evt="end" delay="0">
                  <p:rtn val="all"/>
                </p:endSync>
                <p:childTnLst>
                  <p:par>
                    <p:cTn id="15" fill="hold">
                      <p:stCondLst>
                        <p:cond delay="0"/>
                      </p:stCondLst>
                      <p:childTnLst>
                        <p:par>
                          <p:cTn id="16" fill="hold">
                            <p:stCondLst>
                              <p:cond delay="0"/>
                            </p:stCondLst>
                            <p:childTnLst>
                              <p:par>
                                <p:cTn id="17" presetID="2" presetClass="mediacall" presetSubtype="0" fill="hold" nodeType="clickEffect">
                                  <p:stCondLst>
                                    <p:cond delay="0"/>
                                  </p:stCondLst>
                                  <p:childTnLst>
                                    <p:cmd type="call" cmd="togglePause">
                                      <p:cBhvr>
                                        <p:cTn id="18" dur="1" fill="hold"/>
                                        <p:tgtEl>
                                          <p:spTgt spid="7"/>
                                        </p:tgtEl>
                                      </p:cBhvr>
                                    </p:cmd>
                                  </p:childTnLst>
                                </p:cTn>
                              </p:par>
                            </p:childTnLst>
                          </p:cTn>
                        </p:par>
                      </p:childTnLst>
                    </p:cTn>
                  </p:par>
                </p:childTnLst>
              </p:cTn>
              <p:nextCondLst>
                <p:cond evt="onClick" delay="0">
                  <p:tgtEl>
                    <p:spTgt spid="7"/>
                  </p:tgtEl>
                </p:cond>
              </p:nextCondLst>
            </p:seq>
            <p:video>
              <p:cMediaNode vol="80000">
                <p:cTn id="19" fill="hold" display="0">
                  <p:stCondLst>
                    <p:cond delay="indefinite"/>
                  </p:stCondLst>
                </p:cTn>
                <p:tgtEl>
                  <p:spTgt spid="7"/>
                </p:tgtEl>
              </p:cMediaNode>
            </p:video>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835760"/>
          </a:xfrm>
          <a:custGeom>
            <a:avLst/>
            <a:gdLst/>
            <a:ahLst/>
            <a:cxnLst/>
            <a:rect l="l" t="t" r="r" b="b"/>
            <a:pathLst>
              <a:path w="18288000" h="835760">
                <a:moveTo>
                  <a:pt x="0" y="0"/>
                </a:moveTo>
                <a:lnTo>
                  <a:pt x="18288000" y="0"/>
                </a:lnTo>
                <a:lnTo>
                  <a:pt x="18288000" y="835760"/>
                </a:lnTo>
                <a:lnTo>
                  <a:pt x="0" y="835760"/>
                </a:lnTo>
                <a:lnTo>
                  <a:pt x="0" y="0"/>
                </a:lnTo>
                <a:close/>
              </a:path>
            </a:pathLst>
          </a:custGeom>
          <a:blipFill>
            <a:blip r:embed="rId2"/>
            <a:stretch>
              <a:fillRect t="-51063" b="-1307729"/>
            </a:stretch>
          </a:blipFill>
        </p:spPr>
      </p:sp>
      <p:sp>
        <p:nvSpPr>
          <p:cNvPr id="3" name="Freeform 3"/>
          <p:cNvSpPr/>
          <p:nvPr/>
        </p:nvSpPr>
        <p:spPr>
          <a:xfrm>
            <a:off x="0" y="9451240"/>
            <a:ext cx="18288000" cy="835760"/>
          </a:xfrm>
          <a:custGeom>
            <a:avLst/>
            <a:gdLst/>
            <a:ahLst/>
            <a:cxnLst/>
            <a:rect l="l" t="t" r="r" b="b"/>
            <a:pathLst>
              <a:path w="18288000" h="835760">
                <a:moveTo>
                  <a:pt x="0" y="0"/>
                </a:moveTo>
                <a:lnTo>
                  <a:pt x="18288000" y="0"/>
                </a:lnTo>
                <a:lnTo>
                  <a:pt x="18288000" y="835760"/>
                </a:lnTo>
                <a:lnTo>
                  <a:pt x="0" y="835760"/>
                </a:lnTo>
                <a:lnTo>
                  <a:pt x="0" y="0"/>
                </a:lnTo>
                <a:close/>
              </a:path>
            </a:pathLst>
          </a:custGeom>
          <a:blipFill>
            <a:blip r:embed="rId2"/>
            <a:stretch>
              <a:fillRect t="-51063" b="-1307729"/>
            </a:stretch>
          </a:blipFill>
        </p:spPr>
      </p:sp>
      <p:sp>
        <p:nvSpPr>
          <p:cNvPr id="4" name="TextBox 4"/>
          <p:cNvSpPr txBox="1"/>
          <p:nvPr/>
        </p:nvSpPr>
        <p:spPr>
          <a:xfrm>
            <a:off x="511533" y="1513157"/>
            <a:ext cx="17264934" cy="1292277"/>
          </a:xfrm>
          <a:prstGeom prst="rect">
            <a:avLst/>
          </a:prstGeom>
        </p:spPr>
        <p:txBody>
          <a:bodyPr lIns="0" tIns="0" rIns="0" bIns="0" rtlCol="0" anchor="t">
            <a:spAutoFit/>
          </a:bodyPr>
          <a:lstStyle/>
          <a:p>
            <a:pPr algn="ctr">
              <a:lnSpc>
                <a:spcPts val="9590"/>
              </a:lnSpc>
            </a:pPr>
            <a:r>
              <a:rPr lang="en-US" sz="9590" dirty="0">
                <a:solidFill>
                  <a:srgbClr val="021140"/>
                </a:solidFill>
                <a:effectLst>
                  <a:glow rad="101600">
                    <a:schemeClr val="accent1">
                      <a:satMod val="175000"/>
                      <a:alpha val="40000"/>
                    </a:schemeClr>
                  </a:glow>
                </a:effectLst>
                <a:latin typeface="Lumberjack Inline"/>
              </a:rPr>
              <a:t>ЕСТЬ КОНТАКТ!</a:t>
            </a:r>
          </a:p>
        </p:txBody>
      </p:sp>
      <p:sp>
        <p:nvSpPr>
          <p:cNvPr id="6" name="TextBox 4"/>
          <p:cNvSpPr txBox="1"/>
          <p:nvPr/>
        </p:nvSpPr>
        <p:spPr>
          <a:xfrm>
            <a:off x="531661" y="3965831"/>
            <a:ext cx="17264934" cy="2523383"/>
          </a:xfrm>
          <a:prstGeom prst="rect">
            <a:avLst/>
          </a:prstGeom>
        </p:spPr>
        <p:txBody>
          <a:bodyPr lIns="0" tIns="0" rIns="0" bIns="0" rtlCol="0" anchor="t">
            <a:spAutoFit/>
          </a:bodyPr>
          <a:lstStyle/>
          <a:p>
            <a:pPr algn="ctr">
              <a:lnSpc>
                <a:spcPts val="9590"/>
              </a:lnSpc>
            </a:pPr>
            <a:r>
              <a:rPr lang="ru-RU" sz="9590" dirty="0">
                <a:solidFill>
                  <a:srgbClr val="021140"/>
                </a:solidFill>
                <a:effectLst>
                  <a:glow rad="101600">
                    <a:schemeClr val="accent1">
                      <a:satMod val="175000"/>
                      <a:alpha val="40000"/>
                    </a:schemeClr>
                  </a:glow>
                </a:effectLst>
                <a:latin typeface="Lumberjack Inline"/>
              </a:rPr>
              <a:t>Даже самая малая практика во </a:t>
            </a:r>
          </a:p>
          <a:p>
            <a:pPr algn="ctr">
              <a:lnSpc>
                <a:spcPts val="9590"/>
              </a:lnSpc>
            </a:pPr>
            <a:r>
              <a:rPr lang="ru-RU" sz="9590" dirty="0">
                <a:solidFill>
                  <a:srgbClr val="021140"/>
                </a:solidFill>
                <a:effectLst>
                  <a:glow rad="101600">
                    <a:schemeClr val="accent1">
                      <a:satMod val="175000"/>
                      <a:alpha val="40000"/>
                    </a:schemeClr>
                  </a:glow>
                </a:effectLst>
                <a:latin typeface="Lumberjack Inline"/>
              </a:rPr>
              <a:t>много раз ценнее любой теории...</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835760"/>
          </a:xfrm>
          <a:custGeom>
            <a:avLst/>
            <a:gdLst/>
            <a:ahLst/>
            <a:cxnLst/>
            <a:rect l="l" t="t" r="r" b="b"/>
            <a:pathLst>
              <a:path w="18288000" h="835760">
                <a:moveTo>
                  <a:pt x="0" y="0"/>
                </a:moveTo>
                <a:lnTo>
                  <a:pt x="18288000" y="0"/>
                </a:lnTo>
                <a:lnTo>
                  <a:pt x="18288000" y="835760"/>
                </a:lnTo>
                <a:lnTo>
                  <a:pt x="0" y="835760"/>
                </a:lnTo>
                <a:lnTo>
                  <a:pt x="0" y="0"/>
                </a:lnTo>
                <a:close/>
              </a:path>
            </a:pathLst>
          </a:custGeom>
          <a:blipFill>
            <a:blip r:embed="rId2"/>
            <a:stretch>
              <a:fillRect t="-51063" b="-1307729"/>
            </a:stretch>
          </a:blipFill>
        </p:spPr>
      </p:sp>
      <p:sp>
        <p:nvSpPr>
          <p:cNvPr id="3" name="Freeform 3"/>
          <p:cNvSpPr/>
          <p:nvPr/>
        </p:nvSpPr>
        <p:spPr>
          <a:xfrm>
            <a:off x="0" y="9451240"/>
            <a:ext cx="18288000" cy="835760"/>
          </a:xfrm>
          <a:custGeom>
            <a:avLst/>
            <a:gdLst/>
            <a:ahLst/>
            <a:cxnLst/>
            <a:rect l="l" t="t" r="r" b="b"/>
            <a:pathLst>
              <a:path w="18288000" h="835760">
                <a:moveTo>
                  <a:pt x="0" y="0"/>
                </a:moveTo>
                <a:lnTo>
                  <a:pt x="18288000" y="0"/>
                </a:lnTo>
                <a:lnTo>
                  <a:pt x="18288000" y="835760"/>
                </a:lnTo>
                <a:lnTo>
                  <a:pt x="0" y="835760"/>
                </a:lnTo>
                <a:lnTo>
                  <a:pt x="0" y="0"/>
                </a:lnTo>
                <a:close/>
              </a:path>
            </a:pathLst>
          </a:custGeom>
          <a:blipFill>
            <a:blip r:embed="rId2"/>
            <a:stretch>
              <a:fillRect t="-51063" b="-1307729"/>
            </a:stretch>
          </a:blipFill>
        </p:spPr>
      </p:sp>
      <p:pic>
        <p:nvPicPr>
          <p:cNvPr id="4" name="image1.jpg" descr="https://tn.fishki.net/20/preview/4150915.jpg"/>
          <p:cNvPicPr/>
          <p:nvPr/>
        </p:nvPicPr>
        <p:blipFill>
          <a:blip r:embed="rId3"/>
          <a:srcRect/>
          <a:stretch>
            <a:fillRect/>
          </a:stretch>
        </p:blipFill>
        <p:spPr>
          <a:xfrm>
            <a:off x="4953000" y="2324100"/>
            <a:ext cx="8485517" cy="5096055"/>
          </a:xfrm>
          <a:prstGeom prst="rect">
            <a:avLst/>
          </a:prstGeom>
          <a:ln/>
        </p:spPr>
      </p:pic>
      <p:sp>
        <p:nvSpPr>
          <p:cNvPr id="5" name="TextBox 4"/>
          <p:cNvSpPr txBox="1"/>
          <p:nvPr/>
        </p:nvSpPr>
        <p:spPr>
          <a:xfrm>
            <a:off x="563291" y="7789559"/>
            <a:ext cx="17264934" cy="1292277"/>
          </a:xfrm>
          <a:prstGeom prst="rect">
            <a:avLst/>
          </a:prstGeom>
        </p:spPr>
        <p:txBody>
          <a:bodyPr lIns="0" tIns="0" rIns="0" bIns="0" rtlCol="0" anchor="t">
            <a:spAutoFit/>
          </a:bodyPr>
          <a:lstStyle/>
          <a:p>
            <a:pPr algn="ctr">
              <a:lnSpc>
                <a:spcPts val="9590"/>
              </a:lnSpc>
            </a:pPr>
            <a:r>
              <a:rPr lang="ru-RU" sz="9590" dirty="0">
                <a:solidFill>
                  <a:srgbClr val="021140"/>
                </a:solidFill>
                <a:effectLst>
                  <a:glow rad="101600">
                    <a:schemeClr val="accent1">
                      <a:satMod val="175000"/>
                      <a:alpha val="40000"/>
                    </a:schemeClr>
                  </a:glow>
                </a:effectLst>
                <a:latin typeface="Lumberjack Inline"/>
              </a:rPr>
              <a:t>СПАСИБО ЗА ВНИМАНИЕ!</a:t>
            </a:r>
            <a:endParaRPr lang="en-US" sz="9590" dirty="0">
              <a:solidFill>
                <a:srgbClr val="021140"/>
              </a:solidFill>
              <a:effectLst>
                <a:glow rad="101600">
                  <a:schemeClr val="accent1">
                    <a:satMod val="175000"/>
                    <a:alpha val="40000"/>
                  </a:schemeClr>
                </a:glow>
              </a:effectLst>
              <a:latin typeface="Lumberjack Inline"/>
            </a:endParaRPr>
          </a:p>
        </p:txBody>
      </p:sp>
    </p:spTree>
    <p:extLst>
      <p:ext uri="{BB962C8B-B14F-4D97-AF65-F5344CB8AC3E}">
        <p14:creationId xmlns:p14="http://schemas.microsoft.com/office/powerpoint/2010/main" val="325196946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835760"/>
          </a:xfrm>
          <a:custGeom>
            <a:avLst/>
            <a:gdLst/>
            <a:ahLst/>
            <a:cxnLst/>
            <a:rect l="l" t="t" r="r" b="b"/>
            <a:pathLst>
              <a:path w="18288000" h="835760">
                <a:moveTo>
                  <a:pt x="0" y="0"/>
                </a:moveTo>
                <a:lnTo>
                  <a:pt x="18288000" y="0"/>
                </a:lnTo>
                <a:lnTo>
                  <a:pt x="18288000" y="835760"/>
                </a:lnTo>
                <a:lnTo>
                  <a:pt x="0" y="835760"/>
                </a:lnTo>
                <a:lnTo>
                  <a:pt x="0" y="0"/>
                </a:lnTo>
                <a:close/>
              </a:path>
            </a:pathLst>
          </a:custGeom>
          <a:blipFill>
            <a:blip r:embed="rId2"/>
            <a:stretch>
              <a:fillRect t="-51063" b="-1307729"/>
            </a:stretch>
          </a:blipFill>
        </p:spPr>
      </p:sp>
      <p:sp>
        <p:nvSpPr>
          <p:cNvPr id="3" name="Freeform 3"/>
          <p:cNvSpPr/>
          <p:nvPr/>
        </p:nvSpPr>
        <p:spPr>
          <a:xfrm>
            <a:off x="0" y="9451240"/>
            <a:ext cx="18288000" cy="835760"/>
          </a:xfrm>
          <a:custGeom>
            <a:avLst/>
            <a:gdLst/>
            <a:ahLst/>
            <a:cxnLst/>
            <a:rect l="l" t="t" r="r" b="b"/>
            <a:pathLst>
              <a:path w="18288000" h="835760">
                <a:moveTo>
                  <a:pt x="0" y="0"/>
                </a:moveTo>
                <a:lnTo>
                  <a:pt x="18288000" y="0"/>
                </a:lnTo>
                <a:lnTo>
                  <a:pt x="18288000" y="835760"/>
                </a:lnTo>
                <a:lnTo>
                  <a:pt x="0" y="835760"/>
                </a:lnTo>
                <a:lnTo>
                  <a:pt x="0" y="0"/>
                </a:lnTo>
                <a:close/>
              </a:path>
            </a:pathLst>
          </a:custGeom>
          <a:blipFill>
            <a:blip r:embed="rId2"/>
            <a:stretch>
              <a:fillRect t="-51063" b="-1307729"/>
            </a:stretch>
          </a:blipFill>
        </p:spPr>
      </p:sp>
      <p:sp>
        <p:nvSpPr>
          <p:cNvPr id="4" name="TextBox 4"/>
          <p:cNvSpPr txBox="1"/>
          <p:nvPr/>
        </p:nvSpPr>
        <p:spPr>
          <a:xfrm>
            <a:off x="2637370" y="3333629"/>
            <a:ext cx="13013260" cy="3324941"/>
          </a:xfrm>
          <a:prstGeom prst="rect">
            <a:avLst/>
          </a:prstGeom>
        </p:spPr>
        <p:txBody>
          <a:bodyPr lIns="0" tIns="0" rIns="0" bIns="0" rtlCol="0" anchor="t">
            <a:spAutoFit/>
          </a:bodyPr>
          <a:lstStyle/>
          <a:p>
            <a:pPr algn="ctr">
              <a:lnSpc>
                <a:spcPts val="12311"/>
              </a:lnSpc>
            </a:pPr>
            <a:r>
              <a:rPr lang="en-US" sz="15389" dirty="0" err="1">
                <a:solidFill>
                  <a:srgbClr val="071B68"/>
                </a:solidFill>
                <a:effectLst>
                  <a:glow rad="101600">
                    <a:schemeClr val="accent1">
                      <a:satMod val="175000"/>
                      <a:alpha val="40000"/>
                    </a:schemeClr>
                  </a:glow>
                </a:effectLst>
                <a:latin typeface="Lumberjack Inline"/>
              </a:rPr>
              <a:t>Лексика</a:t>
            </a:r>
            <a:r>
              <a:rPr lang="en-US" sz="15389" dirty="0">
                <a:solidFill>
                  <a:srgbClr val="071B68"/>
                </a:solidFill>
                <a:effectLst>
                  <a:glow rad="101600">
                    <a:schemeClr val="accent1">
                      <a:satMod val="175000"/>
                      <a:alpha val="40000"/>
                    </a:schemeClr>
                  </a:glow>
                </a:effectLst>
                <a:latin typeface="Lumberjack Inline"/>
              </a:rPr>
              <a:t> </a:t>
            </a:r>
            <a:r>
              <a:rPr lang="en-US" sz="15389" dirty="0" err="1">
                <a:solidFill>
                  <a:srgbClr val="071B68"/>
                </a:solidFill>
                <a:effectLst>
                  <a:glow rad="101600">
                    <a:schemeClr val="accent1">
                      <a:satMod val="175000"/>
                      <a:alpha val="40000"/>
                    </a:schemeClr>
                  </a:glow>
                </a:effectLst>
                <a:latin typeface="Lumberjack Inline"/>
              </a:rPr>
              <a:t>современности</a:t>
            </a:r>
            <a:endParaRPr lang="en-US" sz="15389" dirty="0">
              <a:solidFill>
                <a:srgbClr val="071B68"/>
              </a:solidFill>
              <a:effectLst>
                <a:glow rad="101600">
                  <a:schemeClr val="accent1">
                    <a:satMod val="175000"/>
                    <a:alpha val="40000"/>
                  </a:schemeClr>
                </a:glow>
              </a:effectLst>
              <a:latin typeface="Lumberjack Inline"/>
            </a:endParaRPr>
          </a:p>
        </p:txBody>
      </p:sp>
    </p:spTree>
    <p:extLst>
      <p:ext uri="{BB962C8B-B14F-4D97-AF65-F5344CB8AC3E}">
        <p14:creationId xmlns:p14="http://schemas.microsoft.com/office/powerpoint/2010/main" val="326117247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835760"/>
          </a:xfrm>
          <a:custGeom>
            <a:avLst/>
            <a:gdLst/>
            <a:ahLst/>
            <a:cxnLst/>
            <a:rect l="l" t="t" r="r" b="b"/>
            <a:pathLst>
              <a:path w="18288000" h="835760">
                <a:moveTo>
                  <a:pt x="0" y="0"/>
                </a:moveTo>
                <a:lnTo>
                  <a:pt x="18288000" y="0"/>
                </a:lnTo>
                <a:lnTo>
                  <a:pt x="18288000" y="835760"/>
                </a:lnTo>
                <a:lnTo>
                  <a:pt x="0" y="835760"/>
                </a:lnTo>
                <a:lnTo>
                  <a:pt x="0" y="0"/>
                </a:lnTo>
                <a:close/>
              </a:path>
            </a:pathLst>
          </a:custGeom>
          <a:blipFill>
            <a:blip r:embed="rId2"/>
            <a:stretch>
              <a:fillRect t="-51063" b="-1307729"/>
            </a:stretch>
          </a:blipFill>
        </p:spPr>
      </p:sp>
      <p:sp>
        <p:nvSpPr>
          <p:cNvPr id="3" name="Freeform 3"/>
          <p:cNvSpPr/>
          <p:nvPr/>
        </p:nvSpPr>
        <p:spPr>
          <a:xfrm>
            <a:off x="0" y="9451240"/>
            <a:ext cx="18288000" cy="835760"/>
          </a:xfrm>
          <a:custGeom>
            <a:avLst/>
            <a:gdLst/>
            <a:ahLst/>
            <a:cxnLst/>
            <a:rect l="l" t="t" r="r" b="b"/>
            <a:pathLst>
              <a:path w="18288000" h="835760">
                <a:moveTo>
                  <a:pt x="0" y="0"/>
                </a:moveTo>
                <a:lnTo>
                  <a:pt x="18288000" y="0"/>
                </a:lnTo>
                <a:lnTo>
                  <a:pt x="18288000" y="835760"/>
                </a:lnTo>
                <a:lnTo>
                  <a:pt x="0" y="835760"/>
                </a:lnTo>
                <a:lnTo>
                  <a:pt x="0" y="0"/>
                </a:lnTo>
                <a:close/>
              </a:path>
            </a:pathLst>
          </a:custGeom>
          <a:blipFill>
            <a:blip r:embed="rId2"/>
            <a:stretch>
              <a:fillRect t="-51063" b="-1307729"/>
            </a:stretch>
          </a:blipFill>
        </p:spPr>
      </p:sp>
      <p:sp>
        <p:nvSpPr>
          <p:cNvPr id="4" name="TextBox 4"/>
          <p:cNvSpPr txBox="1"/>
          <p:nvPr/>
        </p:nvSpPr>
        <p:spPr>
          <a:xfrm>
            <a:off x="633708" y="2259774"/>
            <a:ext cx="17264934" cy="5625451"/>
          </a:xfrm>
          <a:prstGeom prst="rect">
            <a:avLst/>
          </a:prstGeom>
        </p:spPr>
        <p:txBody>
          <a:bodyPr lIns="0" tIns="0" rIns="0" bIns="0" rtlCol="0" anchor="t">
            <a:spAutoFit/>
          </a:bodyPr>
          <a:lstStyle/>
          <a:p>
            <a:pPr algn="ctr">
              <a:lnSpc>
                <a:spcPts val="12311"/>
              </a:lnSpc>
            </a:pPr>
            <a:r>
              <a:rPr lang="en-US" sz="15389" dirty="0" err="1">
                <a:solidFill>
                  <a:srgbClr val="071B68"/>
                </a:solidFill>
                <a:effectLst>
                  <a:glow rad="101600">
                    <a:schemeClr val="accent1">
                      <a:satMod val="175000"/>
                      <a:alpha val="40000"/>
                    </a:schemeClr>
                  </a:glow>
                </a:effectLst>
                <a:latin typeface="Lumberjack Inline"/>
              </a:rPr>
              <a:t>Будущее</a:t>
            </a:r>
            <a:r>
              <a:rPr lang="en-US" sz="15389" dirty="0">
                <a:solidFill>
                  <a:srgbClr val="071B68"/>
                </a:solidFill>
                <a:effectLst>
                  <a:glow rad="101600">
                    <a:schemeClr val="accent1">
                      <a:satMod val="175000"/>
                      <a:alpha val="40000"/>
                    </a:schemeClr>
                  </a:glow>
                </a:effectLst>
                <a:latin typeface="Lumberjack Inline"/>
              </a:rPr>
              <a:t> </a:t>
            </a:r>
            <a:r>
              <a:rPr lang="en-US" sz="15389" dirty="0" err="1">
                <a:solidFill>
                  <a:srgbClr val="071B68"/>
                </a:solidFill>
                <a:effectLst>
                  <a:glow rad="101600">
                    <a:schemeClr val="accent1">
                      <a:satMod val="175000"/>
                      <a:alpha val="40000"/>
                    </a:schemeClr>
                  </a:glow>
                </a:effectLst>
                <a:latin typeface="Lumberjack Inline"/>
              </a:rPr>
              <a:t>сегодня</a:t>
            </a:r>
            <a:r>
              <a:rPr lang="en-US" sz="15389" dirty="0">
                <a:solidFill>
                  <a:srgbClr val="071B68"/>
                </a:solidFill>
                <a:effectLst>
                  <a:glow rad="101600">
                    <a:schemeClr val="accent1">
                      <a:satMod val="175000"/>
                      <a:alpha val="40000"/>
                    </a:schemeClr>
                  </a:glow>
                </a:effectLst>
                <a:latin typeface="Lumberjack Inline"/>
              </a:rPr>
              <a:t>: </a:t>
            </a:r>
          </a:p>
          <a:p>
            <a:pPr algn="ctr">
              <a:lnSpc>
                <a:spcPts val="15389"/>
              </a:lnSpc>
            </a:pPr>
            <a:r>
              <a:rPr lang="en-US" sz="15389" dirty="0">
                <a:solidFill>
                  <a:srgbClr val="071B68"/>
                </a:solidFill>
                <a:effectLst>
                  <a:glow rad="101600">
                    <a:schemeClr val="accent1">
                      <a:satMod val="175000"/>
                      <a:alpha val="40000"/>
                    </a:schemeClr>
                  </a:glow>
                </a:effectLst>
                <a:latin typeface="Lumberjack Inline"/>
              </a:rPr>
              <a:t>ИИ в </a:t>
            </a:r>
            <a:r>
              <a:rPr lang="en-US" sz="15389" dirty="0" err="1">
                <a:solidFill>
                  <a:srgbClr val="071B68"/>
                </a:solidFill>
                <a:effectLst>
                  <a:glow rad="101600">
                    <a:schemeClr val="accent1">
                      <a:satMod val="175000"/>
                      <a:alpha val="40000"/>
                    </a:schemeClr>
                  </a:glow>
                </a:effectLst>
                <a:latin typeface="Lumberjack Inline"/>
              </a:rPr>
              <a:t>современном</a:t>
            </a:r>
            <a:r>
              <a:rPr lang="en-US" sz="15389" dirty="0">
                <a:solidFill>
                  <a:srgbClr val="071B68"/>
                </a:solidFill>
                <a:effectLst>
                  <a:glow rad="101600">
                    <a:schemeClr val="accent1">
                      <a:satMod val="175000"/>
                      <a:alpha val="40000"/>
                    </a:schemeClr>
                  </a:glow>
                </a:effectLst>
                <a:latin typeface="Lumberjack Inline"/>
              </a:rPr>
              <a:t> </a:t>
            </a:r>
            <a:r>
              <a:rPr lang="en-US" sz="15389" dirty="0" err="1">
                <a:solidFill>
                  <a:srgbClr val="071B68"/>
                </a:solidFill>
                <a:effectLst>
                  <a:glow rad="101600">
                    <a:schemeClr val="accent1">
                      <a:satMod val="175000"/>
                      <a:alpha val="40000"/>
                    </a:schemeClr>
                  </a:glow>
                </a:effectLst>
                <a:latin typeface="Lumberjack Inline"/>
              </a:rPr>
              <a:t>мире</a:t>
            </a:r>
            <a:r>
              <a:rPr lang="en-US" sz="15389" dirty="0">
                <a:solidFill>
                  <a:srgbClr val="071B68"/>
                </a:solidFill>
                <a:effectLst>
                  <a:glow rad="101600">
                    <a:schemeClr val="accent1">
                      <a:satMod val="175000"/>
                      <a:alpha val="40000"/>
                    </a:schemeClr>
                  </a:glow>
                </a:effectLst>
                <a:latin typeface="Lumberjack Inline"/>
              </a:rPr>
              <a:t> и </a:t>
            </a:r>
            <a:r>
              <a:rPr lang="en-US" sz="15389" dirty="0" err="1">
                <a:solidFill>
                  <a:srgbClr val="071B68"/>
                </a:solidFill>
                <a:effectLst>
                  <a:glow rad="101600">
                    <a:schemeClr val="accent1">
                      <a:satMod val="175000"/>
                      <a:alpha val="40000"/>
                    </a:schemeClr>
                  </a:glow>
                </a:effectLst>
                <a:latin typeface="Lumberjack Inline"/>
              </a:rPr>
              <a:t>образовании</a:t>
            </a:r>
            <a:endParaRPr lang="en-US" sz="15389" dirty="0">
              <a:solidFill>
                <a:srgbClr val="071B68"/>
              </a:solidFill>
              <a:effectLst>
                <a:glow rad="101600">
                  <a:schemeClr val="accent1">
                    <a:satMod val="175000"/>
                    <a:alpha val="40000"/>
                  </a:schemeClr>
                </a:glow>
              </a:effectLst>
              <a:latin typeface="Lumberjack Inline"/>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accent1">
            <a:lumMod val="40000"/>
            <a:lumOff val="60000"/>
          </a:schemeClr>
        </a:solidFill>
        <a:effectLst/>
      </p:bgPr>
    </p:bg>
    <p:spTree>
      <p:nvGrpSpPr>
        <p:cNvPr id="1" name=""/>
        <p:cNvGrpSpPr/>
        <p:nvPr/>
      </p:nvGrpSpPr>
      <p:grpSpPr>
        <a:xfrm>
          <a:off x="0" y="0"/>
          <a:ext cx="0" cy="0"/>
          <a:chOff x="0" y="0"/>
          <a:chExt cx="0" cy="0"/>
        </a:xfrm>
      </p:grpSpPr>
      <p:sp>
        <p:nvSpPr>
          <p:cNvPr id="2" name="Freeform 2"/>
          <p:cNvSpPr/>
          <p:nvPr/>
        </p:nvSpPr>
        <p:spPr>
          <a:xfrm>
            <a:off x="0" y="0"/>
            <a:ext cx="18288000" cy="835760"/>
          </a:xfrm>
          <a:custGeom>
            <a:avLst/>
            <a:gdLst/>
            <a:ahLst/>
            <a:cxnLst/>
            <a:rect l="l" t="t" r="r" b="b"/>
            <a:pathLst>
              <a:path w="18288000" h="835760">
                <a:moveTo>
                  <a:pt x="0" y="0"/>
                </a:moveTo>
                <a:lnTo>
                  <a:pt x="18288000" y="0"/>
                </a:lnTo>
                <a:lnTo>
                  <a:pt x="18288000" y="835760"/>
                </a:lnTo>
                <a:lnTo>
                  <a:pt x="0" y="835760"/>
                </a:lnTo>
                <a:lnTo>
                  <a:pt x="0" y="0"/>
                </a:lnTo>
                <a:close/>
              </a:path>
            </a:pathLst>
          </a:custGeom>
          <a:blipFill>
            <a:blip r:embed="rId4"/>
            <a:stretch>
              <a:fillRect t="-51063" b="-1307729"/>
            </a:stretch>
          </a:blipFill>
        </p:spPr>
      </p:sp>
      <p:sp>
        <p:nvSpPr>
          <p:cNvPr id="3" name="Freeform 3"/>
          <p:cNvSpPr/>
          <p:nvPr/>
        </p:nvSpPr>
        <p:spPr>
          <a:xfrm>
            <a:off x="0" y="9451240"/>
            <a:ext cx="18288000" cy="835760"/>
          </a:xfrm>
          <a:custGeom>
            <a:avLst/>
            <a:gdLst/>
            <a:ahLst/>
            <a:cxnLst/>
            <a:rect l="l" t="t" r="r" b="b"/>
            <a:pathLst>
              <a:path w="18288000" h="835760">
                <a:moveTo>
                  <a:pt x="0" y="0"/>
                </a:moveTo>
                <a:lnTo>
                  <a:pt x="18288000" y="0"/>
                </a:lnTo>
                <a:lnTo>
                  <a:pt x="18288000" y="835760"/>
                </a:lnTo>
                <a:lnTo>
                  <a:pt x="0" y="835760"/>
                </a:lnTo>
                <a:lnTo>
                  <a:pt x="0" y="0"/>
                </a:lnTo>
                <a:close/>
              </a:path>
            </a:pathLst>
          </a:custGeom>
          <a:blipFill>
            <a:blip r:embed="rId4"/>
            <a:stretch>
              <a:fillRect t="-51063" b="-1307729"/>
            </a:stretch>
          </a:blipFill>
        </p:spPr>
      </p:sp>
      <p:pic>
        <p:nvPicPr>
          <p:cNvPr id="4" name="Untitled video">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4876800" y="883053"/>
            <a:ext cx="8534400" cy="85344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8363"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13636">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835760"/>
          </a:xfrm>
          <a:custGeom>
            <a:avLst/>
            <a:gdLst/>
            <a:ahLst/>
            <a:cxnLst/>
            <a:rect l="l" t="t" r="r" b="b"/>
            <a:pathLst>
              <a:path w="18288000" h="835760">
                <a:moveTo>
                  <a:pt x="0" y="0"/>
                </a:moveTo>
                <a:lnTo>
                  <a:pt x="18288000" y="0"/>
                </a:lnTo>
                <a:lnTo>
                  <a:pt x="18288000" y="835760"/>
                </a:lnTo>
                <a:lnTo>
                  <a:pt x="0" y="835760"/>
                </a:lnTo>
                <a:lnTo>
                  <a:pt x="0" y="0"/>
                </a:lnTo>
                <a:close/>
              </a:path>
            </a:pathLst>
          </a:custGeom>
          <a:blipFill>
            <a:blip r:embed="rId2"/>
            <a:stretch>
              <a:fillRect t="-51063" b="-1307729"/>
            </a:stretch>
          </a:blipFill>
        </p:spPr>
      </p:sp>
      <p:sp>
        <p:nvSpPr>
          <p:cNvPr id="3" name="Freeform 3"/>
          <p:cNvSpPr/>
          <p:nvPr/>
        </p:nvSpPr>
        <p:spPr>
          <a:xfrm>
            <a:off x="0" y="9451240"/>
            <a:ext cx="18288000" cy="835760"/>
          </a:xfrm>
          <a:custGeom>
            <a:avLst/>
            <a:gdLst/>
            <a:ahLst/>
            <a:cxnLst/>
            <a:rect l="l" t="t" r="r" b="b"/>
            <a:pathLst>
              <a:path w="18288000" h="835760">
                <a:moveTo>
                  <a:pt x="0" y="0"/>
                </a:moveTo>
                <a:lnTo>
                  <a:pt x="18288000" y="0"/>
                </a:lnTo>
                <a:lnTo>
                  <a:pt x="18288000" y="835760"/>
                </a:lnTo>
                <a:lnTo>
                  <a:pt x="0" y="835760"/>
                </a:lnTo>
                <a:lnTo>
                  <a:pt x="0" y="0"/>
                </a:lnTo>
                <a:close/>
              </a:path>
            </a:pathLst>
          </a:custGeom>
          <a:blipFill>
            <a:blip r:embed="rId2"/>
            <a:stretch>
              <a:fillRect t="-51063" b="-1307729"/>
            </a:stretch>
          </a:blipFill>
        </p:spPr>
      </p:sp>
      <p:sp>
        <p:nvSpPr>
          <p:cNvPr id="4" name="TextBox 4"/>
          <p:cNvSpPr txBox="1"/>
          <p:nvPr/>
        </p:nvSpPr>
        <p:spPr>
          <a:xfrm>
            <a:off x="633708" y="1750099"/>
            <a:ext cx="17264934" cy="6216702"/>
          </a:xfrm>
          <a:prstGeom prst="rect">
            <a:avLst/>
          </a:prstGeom>
        </p:spPr>
        <p:txBody>
          <a:bodyPr lIns="0" tIns="0" rIns="0" bIns="0" rtlCol="0" anchor="t">
            <a:spAutoFit/>
          </a:bodyPr>
          <a:lstStyle/>
          <a:p>
            <a:pPr algn="ctr">
              <a:lnSpc>
                <a:spcPts val="9590"/>
              </a:lnSpc>
            </a:pPr>
            <a:r>
              <a:rPr lang="en-US" sz="9590" dirty="0" err="1">
                <a:solidFill>
                  <a:srgbClr val="021140"/>
                </a:solidFill>
                <a:effectLst>
                  <a:glow rad="101600">
                    <a:schemeClr val="accent1">
                      <a:satMod val="175000"/>
                      <a:alpha val="40000"/>
                    </a:schemeClr>
                  </a:glow>
                </a:effectLst>
                <a:latin typeface="Lumberjack Inline"/>
              </a:rPr>
              <a:t>Учитель</a:t>
            </a:r>
            <a:r>
              <a:rPr lang="en-US" sz="9590" dirty="0">
                <a:solidFill>
                  <a:srgbClr val="021140"/>
                </a:solidFill>
                <a:effectLst>
                  <a:glow rad="101600">
                    <a:schemeClr val="accent1">
                      <a:satMod val="175000"/>
                      <a:alpha val="40000"/>
                    </a:schemeClr>
                  </a:glow>
                </a:effectLst>
                <a:latin typeface="Lumberjack Inline"/>
              </a:rPr>
              <a:t> - PRO: </a:t>
            </a:r>
            <a:r>
              <a:rPr lang="en-US" sz="9590" dirty="0" err="1">
                <a:solidFill>
                  <a:srgbClr val="021140"/>
                </a:solidFill>
                <a:effectLst>
                  <a:glow rad="101600">
                    <a:schemeClr val="accent1">
                      <a:satMod val="175000"/>
                      <a:alpha val="40000"/>
                    </a:schemeClr>
                  </a:glow>
                </a:effectLst>
                <a:latin typeface="Lumberjack Inline"/>
              </a:rPr>
              <a:t>профессиональный</a:t>
            </a:r>
            <a:r>
              <a:rPr lang="en-US" sz="9590" dirty="0">
                <a:solidFill>
                  <a:srgbClr val="021140"/>
                </a:solidFill>
                <a:effectLst>
                  <a:glow rad="101600">
                    <a:schemeClr val="accent1">
                      <a:satMod val="175000"/>
                      <a:alpha val="40000"/>
                    </a:schemeClr>
                  </a:glow>
                </a:effectLst>
                <a:latin typeface="Lumberjack Inline"/>
              </a:rPr>
              <a:t>, </a:t>
            </a:r>
            <a:r>
              <a:rPr lang="en-US" sz="9590" dirty="0" err="1">
                <a:solidFill>
                  <a:srgbClr val="021140"/>
                </a:solidFill>
                <a:effectLst>
                  <a:glow rad="101600">
                    <a:schemeClr val="accent1">
                      <a:satMod val="175000"/>
                      <a:alpha val="40000"/>
                    </a:schemeClr>
                  </a:glow>
                </a:effectLst>
                <a:latin typeface="Lumberjack Inline"/>
              </a:rPr>
              <a:t>проинформированный</a:t>
            </a:r>
            <a:r>
              <a:rPr lang="en-US" sz="9590" dirty="0">
                <a:solidFill>
                  <a:srgbClr val="021140"/>
                </a:solidFill>
                <a:effectLst>
                  <a:glow rad="101600">
                    <a:schemeClr val="accent1">
                      <a:satMod val="175000"/>
                      <a:alpha val="40000"/>
                    </a:schemeClr>
                  </a:glow>
                </a:effectLst>
                <a:latin typeface="Lumberjack Inline"/>
              </a:rPr>
              <a:t>, </a:t>
            </a:r>
            <a:r>
              <a:rPr lang="en-US" sz="9590" dirty="0" err="1">
                <a:solidFill>
                  <a:srgbClr val="021140"/>
                </a:solidFill>
                <a:effectLst>
                  <a:glow rad="101600">
                    <a:schemeClr val="accent1">
                      <a:satMod val="175000"/>
                      <a:alpha val="40000"/>
                    </a:schemeClr>
                  </a:glow>
                </a:effectLst>
                <a:latin typeface="Lumberjack Inline"/>
              </a:rPr>
              <a:t>прогрессивный</a:t>
            </a:r>
            <a:r>
              <a:rPr lang="en-US" sz="9590" dirty="0">
                <a:solidFill>
                  <a:srgbClr val="021140"/>
                </a:solidFill>
                <a:effectLst>
                  <a:glow rad="101600">
                    <a:schemeClr val="accent1">
                      <a:satMod val="175000"/>
                      <a:alpha val="40000"/>
                    </a:schemeClr>
                  </a:glow>
                </a:effectLst>
                <a:latin typeface="Lumberjack Inline"/>
              </a:rPr>
              <a:t>, «</a:t>
            </a:r>
            <a:r>
              <a:rPr lang="en-US" sz="9590" dirty="0" err="1">
                <a:solidFill>
                  <a:srgbClr val="021140"/>
                </a:solidFill>
                <a:effectLst>
                  <a:glow rad="101600">
                    <a:schemeClr val="accent1">
                      <a:satMod val="175000"/>
                      <a:alpha val="40000"/>
                    </a:schemeClr>
                  </a:glow>
                </a:effectLst>
                <a:latin typeface="Lumberjack Inline"/>
              </a:rPr>
              <a:t>продвинутый</a:t>
            </a:r>
            <a:r>
              <a:rPr lang="en-US" sz="9590" dirty="0">
                <a:solidFill>
                  <a:srgbClr val="021140"/>
                </a:solidFill>
                <a:effectLst>
                  <a:glow rad="101600">
                    <a:schemeClr val="accent1">
                      <a:satMod val="175000"/>
                      <a:alpha val="40000"/>
                    </a:schemeClr>
                  </a:glow>
                </a:effectLst>
                <a:latin typeface="Lumberjack Inline"/>
              </a:rPr>
              <a:t>», </a:t>
            </a:r>
            <a:r>
              <a:rPr lang="en-US" sz="9590" dirty="0" err="1">
                <a:solidFill>
                  <a:srgbClr val="021140"/>
                </a:solidFill>
                <a:effectLst>
                  <a:glow rad="101600">
                    <a:schemeClr val="accent1">
                      <a:satMod val="175000"/>
                      <a:alpha val="40000"/>
                    </a:schemeClr>
                  </a:glow>
                </a:effectLst>
                <a:latin typeface="Lumberjack Inline"/>
              </a:rPr>
              <a:t>проактивный</a:t>
            </a:r>
            <a:endParaRPr lang="en-US" sz="9590" dirty="0">
              <a:solidFill>
                <a:srgbClr val="021140"/>
              </a:solidFill>
              <a:effectLst>
                <a:glow rad="101600">
                  <a:schemeClr val="accent1">
                    <a:satMod val="175000"/>
                    <a:alpha val="40000"/>
                  </a:schemeClr>
                </a:glow>
              </a:effectLst>
              <a:latin typeface="Lumberjack Inline"/>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835760"/>
          </a:xfrm>
          <a:custGeom>
            <a:avLst/>
            <a:gdLst/>
            <a:ahLst/>
            <a:cxnLst/>
            <a:rect l="l" t="t" r="r" b="b"/>
            <a:pathLst>
              <a:path w="18288000" h="835760">
                <a:moveTo>
                  <a:pt x="0" y="0"/>
                </a:moveTo>
                <a:lnTo>
                  <a:pt x="18288000" y="0"/>
                </a:lnTo>
                <a:lnTo>
                  <a:pt x="18288000" y="835760"/>
                </a:lnTo>
                <a:lnTo>
                  <a:pt x="0" y="835760"/>
                </a:lnTo>
                <a:lnTo>
                  <a:pt x="0" y="0"/>
                </a:lnTo>
                <a:close/>
              </a:path>
            </a:pathLst>
          </a:custGeom>
          <a:blipFill>
            <a:blip r:embed="rId2"/>
            <a:stretch>
              <a:fillRect t="-51063" b="-1307729"/>
            </a:stretch>
          </a:blipFill>
        </p:spPr>
      </p:sp>
      <p:sp>
        <p:nvSpPr>
          <p:cNvPr id="3" name="Freeform 3"/>
          <p:cNvSpPr/>
          <p:nvPr/>
        </p:nvSpPr>
        <p:spPr>
          <a:xfrm>
            <a:off x="0" y="9451240"/>
            <a:ext cx="18288000" cy="835760"/>
          </a:xfrm>
          <a:custGeom>
            <a:avLst/>
            <a:gdLst/>
            <a:ahLst/>
            <a:cxnLst/>
            <a:rect l="l" t="t" r="r" b="b"/>
            <a:pathLst>
              <a:path w="18288000" h="835760">
                <a:moveTo>
                  <a:pt x="0" y="0"/>
                </a:moveTo>
                <a:lnTo>
                  <a:pt x="18288000" y="0"/>
                </a:lnTo>
                <a:lnTo>
                  <a:pt x="18288000" y="835760"/>
                </a:lnTo>
                <a:lnTo>
                  <a:pt x="0" y="835760"/>
                </a:lnTo>
                <a:lnTo>
                  <a:pt x="0" y="0"/>
                </a:lnTo>
                <a:close/>
              </a:path>
            </a:pathLst>
          </a:custGeom>
          <a:blipFill>
            <a:blip r:embed="rId2"/>
            <a:stretch>
              <a:fillRect t="-51063" b="-1307729"/>
            </a:stretch>
          </a:blipFill>
        </p:spPr>
      </p:sp>
      <p:sp>
        <p:nvSpPr>
          <p:cNvPr id="4" name="Freeform 4"/>
          <p:cNvSpPr/>
          <p:nvPr/>
        </p:nvSpPr>
        <p:spPr>
          <a:xfrm>
            <a:off x="3688507" y="2775932"/>
            <a:ext cx="10910987" cy="6231196"/>
          </a:xfrm>
          <a:custGeom>
            <a:avLst/>
            <a:gdLst/>
            <a:ahLst/>
            <a:cxnLst/>
            <a:rect l="l" t="t" r="r" b="b"/>
            <a:pathLst>
              <a:path w="10910987" h="6231196">
                <a:moveTo>
                  <a:pt x="0" y="0"/>
                </a:moveTo>
                <a:lnTo>
                  <a:pt x="10910986" y="0"/>
                </a:lnTo>
                <a:lnTo>
                  <a:pt x="10910986" y="6231197"/>
                </a:lnTo>
                <a:lnTo>
                  <a:pt x="0" y="6231197"/>
                </a:lnTo>
                <a:lnTo>
                  <a:pt x="0" y="0"/>
                </a:lnTo>
                <a:close/>
              </a:path>
            </a:pathLst>
          </a:custGeom>
          <a:blipFill>
            <a:blip r:embed="rId3"/>
            <a:stretch>
              <a:fillRect/>
            </a:stretch>
          </a:blipFill>
          <a:ln w="38100" cap="sq">
            <a:solidFill>
              <a:srgbClr val="071B68"/>
            </a:solidFill>
            <a:prstDash val="solid"/>
            <a:miter/>
          </a:ln>
        </p:spPr>
      </p:sp>
      <p:sp>
        <p:nvSpPr>
          <p:cNvPr id="5" name="TextBox 5"/>
          <p:cNvSpPr txBox="1"/>
          <p:nvPr/>
        </p:nvSpPr>
        <p:spPr>
          <a:xfrm>
            <a:off x="511533" y="1513157"/>
            <a:ext cx="17264934" cy="1292277"/>
          </a:xfrm>
          <a:prstGeom prst="rect">
            <a:avLst/>
          </a:prstGeom>
        </p:spPr>
        <p:txBody>
          <a:bodyPr lIns="0" tIns="0" rIns="0" bIns="0" rtlCol="0" anchor="t">
            <a:spAutoFit/>
          </a:bodyPr>
          <a:lstStyle/>
          <a:p>
            <a:pPr algn="ctr">
              <a:lnSpc>
                <a:spcPts val="9590"/>
              </a:lnSpc>
            </a:pPr>
            <a:r>
              <a:rPr lang="en-US" sz="9590" dirty="0">
                <a:solidFill>
                  <a:srgbClr val="021140"/>
                </a:solidFill>
                <a:effectLst>
                  <a:glow rad="101600">
                    <a:schemeClr val="accent1">
                      <a:satMod val="175000"/>
                      <a:alpha val="40000"/>
                    </a:schemeClr>
                  </a:glow>
                </a:effectLst>
                <a:latin typeface="Lumberjack Inline"/>
              </a:rPr>
              <a:t>РАБОТА С ТЕКСТОМ</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835760"/>
          </a:xfrm>
          <a:custGeom>
            <a:avLst/>
            <a:gdLst/>
            <a:ahLst/>
            <a:cxnLst/>
            <a:rect l="l" t="t" r="r" b="b"/>
            <a:pathLst>
              <a:path w="18288000" h="835760">
                <a:moveTo>
                  <a:pt x="0" y="0"/>
                </a:moveTo>
                <a:lnTo>
                  <a:pt x="18288000" y="0"/>
                </a:lnTo>
                <a:lnTo>
                  <a:pt x="18288000" y="835760"/>
                </a:lnTo>
                <a:lnTo>
                  <a:pt x="0" y="835760"/>
                </a:lnTo>
                <a:lnTo>
                  <a:pt x="0" y="0"/>
                </a:lnTo>
                <a:close/>
              </a:path>
            </a:pathLst>
          </a:custGeom>
          <a:blipFill>
            <a:blip r:embed="rId2"/>
            <a:stretch>
              <a:fillRect t="-51063" b="-1307729"/>
            </a:stretch>
          </a:blipFill>
        </p:spPr>
      </p:sp>
      <p:sp>
        <p:nvSpPr>
          <p:cNvPr id="3" name="Freeform 3"/>
          <p:cNvSpPr/>
          <p:nvPr/>
        </p:nvSpPr>
        <p:spPr>
          <a:xfrm>
            <a:off x="0" y="9451240"/>
            <a:ext cx="18288000" cy="835760"/>
          </a:xfrm>
          <a:custGeom>
            <a:avLst/>
            <a:gdLst/>
            <a:ahLst/>
            <a:cxnLst/>
            <a:rect l="l" t="t" r="r" b="b"/>
            <a:pathLst>
              <a:path w="18288000" h="835760">
                <a:moveTo>
                  <a:pt x="0" y="0"/>
                </a:moveTo>
                <a:lnTo>
                  <a:pt x="18288000" y="0"/>
                </a:lnTo>
                <a:lnTo>
                  <a:pt x="18288000" y="835760"/>
                </a:lnTo>
                <a:lnTo>
                  <a:pt x="0" y="835760"/>
                </a:lnTo>
                <a:lnTo>
                  <a:pt x="0" y="0"/>
                </a:lnTo>
                <a:close/>
              </a:path>
            </a:pathLst>
          </a:custGeom>
          <a:blipFill>
            <a:blip r:embed="rId2"/>
            <a:stretch>
              <a:fillRect t="-51063" b="-1307729"/>
            </a:stretch>
          </a:blipFill>
        </p:spPr>
      </p:sp>
      <p:pic>
        <p:nvPicPr>
          <p:cNvPr id="8" name="Рисунок 7">
            <a:extLst>
              <a:ext uri="{FF2B5EF4-FFF2-40B4-BE49-F238E27FC236}">
                <a16:creationId xmlns:a16="http://schemas.microsoft.com/office/drawing/2014/main" id="{CCFD5961-5481-4153-8941-9DE38FDA9DC9}"/>
              </a:ext>
            </a:extLst>
          </p:cNvPr>
          <p:cNvPicPr>
            <a:picLocks noChangeAspect="1"/>
          </p:cNvPicPr>
          <p:nvPr/>
        </p:nvPicPr>
        <p:blipFill>
          <a:blip r:embed="rId3"/>
          <a:stretch>
            <a:fillRect/>
          </a:stretch>
        </p:blipFill>
        <p:spPr>
          <a:xfrm>
            <a:off x="304800" y="1066800"/>
            <a:ext cx="9890806" cy="8153400"/>
          </a:xfrm>
          <a:prstGeom prst="rect">
            <a:avLst/>
          </a:prstGeom>
        </p:spPr>
      </p:pic>
      <p:pic>
        <p:nvPicPr>
          <p:cNvPr id="10" name="Рисунок 9">
            <a:extLst>
              <a:ext uri="{FF2B5EF4-FFF2-40B4-BE49-F238E27FC236}">
                <a16:creationId xmlns:a16="http://schemas.microsoft.com/office/drawing/2014/main" id="{FF8D52C6-3FDC-4600-9830-A16EE63EF1E6}"/>
              </a:ext>
            </a:extLst>
          </p:cNvPr>
          <p:cNvPicPr>
            <a:picLocks noChangeAspect="1"/>
          </p:cNvPicPr>
          <p:nvPr/>
        </p:nvPicPr>
        <p:blipFill>
          <a:blip r:embed="rId4"/>
          <a:stretch>
            <a:fillRect/>
          </a:stretch>
        </p:blipFill>
        <p:spPr>
          <a:xfrm>
            <a:off x="8722758" y="2324100"/>
            <a:ext cx="9565241" cy="4267200"/>
          </a:xfrm>
          <a:prstGeom prst="rect">
            <a:avLst/>
          </a:prstGeom>
        </p:spPr>
      </p:pic>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234</TotalTime>
  <Words>1102</Words>
  <Application>Microsoft Office PowerPoint</Application>
  <PresentationFormat>Произвольный</PresentationFormat>
  <Paragraphs>54</Paragraphs>
  <Slides>32</Slides>
  <Notes>0</Notes>
  <HiddenSlides>0</HiddenSlides>
  <MMClips>5</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32</vt:i4>
      </vt:variant>
    </vt:vector>
  </HeadingPairs>
  <TitlesOfParts>
    <vt:vector size="37" baseType="lpstr">
      <vt:lpstr>Lumberjack Inline</vt:lpstr>
      <vt:lpstr>Calibri</vt:lpstr>
      <vt:lpstr>Arial</vt:lpstr>
      <vt:lpstr>Segoe UI Black</vt:lpstr>
      <vt:lpstr>Office Theme</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КОНТАКТ С ИИ</dc:title>
  <cp:lastModifiedBy>Татьяна Ковалевская</cp:lastModifiedBy>
  <cp:revision>23</cp:revision>
  <dcterms:created xsi:type="dcterms:W3CDTF">2006-08-16T00:00:00Z</dcterms:created>
  <dcterms:modified xsi:type="dcterms:W3CDTF">2025-04-09T16:21:28Z</dcterms:modified>
  <dc:identifier>DAF8y7JcoR4</dc:identifier>
</cp:coreProperties>
</file>