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5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9" r:id="rId3"/>
    <p:sldId id="310" r:id="rId4"/>
    <p:sldId id="311" r:id="rId5"/>
    <p:sldId id="312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289" r:id="rId23"/>
    <p:sldId id="290" r:id="rId24"/>
    <p:sldId id="291" r:id="rId25"/>
    <p:sldId id="292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4" r:id="rId34"/>
    <p:sldId id="285" r:id="rId35"/>
    <p:sldId id="286" r:id="rId36"/>
    <p:sldId id="287" r:id="rId37"/>
    <p:sldId id="28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506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409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89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946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8668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186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868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55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88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737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873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AE4FC-06E7-4596-9872-FCB68E0FBEBB}" type="datetimeFigureOut">
              <a:rPr lang="ru-RU" smtClean="0"/>
              <a:t>09.06.2018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69EAB-BEA1-4AF8-9418-022AC63028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97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96" y="260648"/>
            <a:ext cx="879847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675344"/>
            <a:ext cx="7772400" cy="1872207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IT’S IN YOUR HANDS!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92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Harmful gas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434431"/>
            <a:ext cx="3588990" cy="3588990"/>
          </a:xfrm>
        </p:spPr>
      </p:pic>
    </p:spTree>
    <p:extLst>
      <p:ext uri="{BB962C8B-B14F-4D97-AF65-F5344CB8AC3E}">
        <p14:creationId xmlns:p14="http://schemas.microsoft.com/office/powerpoint/2010/main" val="224205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Acid rain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199" y="1600200"/>
            <a:ext cx="3623601" cy="4525963"/>
          </a:xfrm>
        </p:spPr>
      </p:pic>
    </p:spTree>
    <p:extLst>
      <p:ext uri="{BB962C8B-B14F-4D97-AF65-F5344CB8AC3E}">
        <p14:creationId xmlns:p14="http://schemas.microsoft.com/office/powerpoint/2010/main" val="100639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Dump waste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958181"/>
            <a:ext cx="5715000" cy="3810000"/>
          </a:xfrm>
        </p:spPr>
      </p:pic>
    </p:spTree>
    <p:extLst>
      <p:ext uri="{BB962C8B-B14F-4D97-AF65-F5344CB8AC3E}">
        <p14:creationId xmlns:p14="http://schemas.microsoft.com/office/powerpoint/2010/main" val="42435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damage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77472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Harm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2791619"/>
            <a:ext cx="2857500" cy="2143125"/>
          </a:xfrm>
        </p:spPr>
      </p:pic>
    </p:spTree>
    <p:extLst>
      <p:ext uri="{BB962C8B-B14F-4D97-AF65-F5344CB8AC3E}">
        <p14:creationId xmlns:p14="http://schemas.microsoft.com/office/powerpoint/2010/main" val="154147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Domestic rubbish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92896"/>
            <a:ext cx="6408712" cy="4264706"/>
          </a:xfrm>
        </p:spPr>
      </p:pic>
    </p:spTree>
    <p:extLst>
      <p:ext uri="{BB962C8B-B14F-4D97-AF65-F5344CB8AC3E}">
        <p14:creationId xmlns:p14="http://schemas.microsoft.com/office/powerpoint/2010/main" val="12477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produce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87" y="1872456"/>
            <a:ext cx="5305425" cy="3981450"/>
          </a:xfrm>
        </p:spPr>
      </p:pic>
    </p:spTree>
    <p:extLst>
      <p:ext uri="{BB962C8B-B14F-4D97-AF65-F5344CB8AC3E}">
        <p14:creationId xmlns:p14="http://schemas.microsoft.com/office/powerpoint/2010/main" val="235616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throw away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8925"/>
            <a:ext cx="4968552" cy="4968552"/>
          </a:xfrm>
        </p:spPr>
      </p:pic>
    </p:spTree>
    <p:extLst>
      <p:ext uri="{BB962C8B-B14F-4D97-AF65-F5344CB8AC3E}">
        <p14:creationId xmlns:p14="http://schemas.microsoft.com/office/powerpoint/2010/main" val="116255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reduce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 descr="D:\национальный учебник\SB form 6 gymnasia\pics\reduce-reuse-recycle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67" b="28919"/>
          <a:stretch/>
        </p:blipFill>
        <p:spPr bwMode="auto">
          <a:xfrm>
            <a:off x="2699792" y="1844824"/>
            <a:ext cx="4032448" cy="38884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072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reuse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9" y="1700808"/>
            <a:ext cx="8742479" cy="4968552"/>
          </a:xfrm>
        </p:spPr>
      </p:pic>
    </p:spTree>
    <p:extLst>
      <p:ext uri="{BB962C8B-B14F-4D97-AF65-F5344CB8AC3E}">
        <p14:creationId xmlns:p14="http://schemas.microsoft.com/office/powerpoint/2010/main" val="394248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9800" b="1" dirty="0" smtClean="0">
                <a:latin typeface="Arial" pitchFamily="34" charset="0"/>
                <a:cs typeface="Arial" pitchFamily="34" charset="0"/>
              </a:rPr>
              <a:t>Air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34369"/>
            <a:ext cx="8229600" cy="3857625"/>
          </a:xfrm>
        </p:spPr>
      </p:pic>
    </p:spTree>
    <p:extLst>
      <p:ext uri="{BB962C8B-B14F-4D97-AF65-F5344CB8AC3E}">
        <p14:creationId xmlns:p14="http://schemas.microsoft.com/office/powerpoint/2010/main" val="364492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recycle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24018"/>
            <a:ext cx="6264696" cy="4125749"/>
          </a:xfrm>
        </p:spPr>
      </p:pic>
    </p:spTree>
    <p:extLst>
      <p:ext uri="{BB962C8B-B14F-4D97-AF65-F5344CB8AC3E}">
        <p14:creationId xmlns:p14="http://schemas.microsoft.com/office/powerpoint/2010/main" val="298269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>
                <a:latin typeface="Arial" pitchFamily="34" charset="0"/>
                <a:cs typeface="Arial" pitchFamily="34" charset="0"/>
              </a:rPr>
              <a:t>To share</a:t>
            </a:r>
            <a:endParaRPr lang="ru-RU" sz="8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702941"/>
            <a:ext cx="4320480" cy="4320480"/>
          </a:xfrm>
        </p:spPr>
      </p:pic>
    </p:spTree>
    <p:extLst>
      <p:ext uri="{BB962C8B-B14F-4D97-AF65-F5344CB8AC3E}">
        <p14:creationId xmlns:p14="http://schemas.microsoft.com/office/powerpoint/2010/main" val="36883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suffer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14890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protect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430" y="1600200"/>
            <a:ext cx="5143139" cy="4525963"/>
          </a:xfrm>
        </p:spPr>
      </p:pic>
    </p:spTree>
    <p:extLst>
      <p:ext uri="{BB962C8B-B14F-4D97-AF65-F5344CB8AC3E}">
        <p14:creationId xmlns:p14="http://schemas.microsoft.com/office/powerpoint/2010/main" val="11409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take action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00632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Threat 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8926"/>
            <a:ext cx="4968552" cy="4968552"/>
          </a:xfrm>
        </p:spPr>
      </p:pic>
    </p:spTree>
    <p:extLst>
      <p:ext uri="{BB962C8B-B14F-4D97-AF65-F5344CB8AC3E}">
        <p14:creationId xmlns:p14="http://schemas.microsoft.com/office/powerpoint/2010/main" val="44414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Endangered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41" y="1600200"/>
            <a:ext cx="7244918" cy="4525963"/>
          </a:xfrm>
        </p:spPr>
      </p:pic>
    </p:spTree>
    <p:extLst>
      <p:ext uri="{BB962C8B-B14F-4D97-AF65-F5344CB8AC3E}">
        <p14:creationId xmlns:p14="http://schemas.microsoft.com/office/powerpoint/2010/main" val="303447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Shelter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934369"/>
            <a:ext cx="5143500" cy="3857625"/>
          </a:xfrm>
        </p:spPr>
      </p:pic>
    </p:spTree>
    <p:extLst>
      <p:ext uri="{BB962C8B-B14F-4D97-AF65-F5344CB8AC3E}">
        <p14:creationId xmlns:p14="http://schemas.microsoft.com/office/powerpoint/2010/main" val="206085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adopt 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Объект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22"/>
          <a:stretch/>
        </p:blipFill>
        <p:spPr bwMode="auto">
          <a:xfrm>
            <a:off x="2573396" y="1600200"/>
            <a:ext cx="3997207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3317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foster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96" y="2132856"/>
            <a:ext cx="8036091" cy="3456383"/>
          </a:xfrm>
        </p:spPr>
      </p:pic>
    </p:spTree>
    <p:extLst>
      <p:ext uri="{BB962C8B-B14F-4D97-AF65-F5344CB8AC3E}">
        <p14:creationId xmlns:p14="http://schemas.microsoft.com/office/powerpoint/2010/main" val="27613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cut down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958181"/>
            <a:ext cx="5715000" cy="3810000"/>
          </a:xfrm>
        </p:spPr>
      </p:pic>
    </p:spTree>
    <p:extLst>
      <p:ext uri="{BB962C8B-B14F-4D97-AF65-F5344CB8AC3E}">
        <p14:creationId xmlns:p14="http://schemas.microsoft.com/office/powerpoint/2010/main" val="350618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donate 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030" y="1611594"/>
            <a:ext cx="5859282" cy="4697725"/>
          </a:xfrm>
        </p:spPr>
      </p:pic>
    </p:spTree>
    <p:extLst>
      <p:ext uri="{BB962C8B-B14F-4D97-AF65-F5344CB8AC3E}">
        <p14:creationId xmlns:p14="http://schemas.microsoft.com/office/powerpoint/2010/main" val="1228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2290266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raise money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43576"/>
            <a:ext cx="7056784" cy="4704523"/>
          </a:xfrm>
        </p:spPr>
      </p:pic>
    </p:spTree>
    <p:extLst>
      <p:ext uri="{BB962C8B-B14F-4D97-AF65-F5344CB8AC3E}">
        <p14:creationId xmlns:p14="http://schemas.microsoft.com/office/powerpoint/2010/main" val="12405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Bake </a:t>
            </a:r>
            <a:r>
              <a:rPr lang="en-US" sz="8800" b="1" dirty="0" smtClean="0">
                <a:latin typeface="Arial" pitchFamily="34" charset="0"/>
                <a:cs typeface="Arial" pitchFamily="34" charset="0"/>
              </a:rPr>
              <a:t>sale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71650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rescue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481518"/>
            <a:ext cx="3744416" cy="4586910"/>
          </a:xfrm>
        </p:spPr>
      </p:pic>
    </p:spTree>
    <p:extLst>
      <p:ext uri="{BB962C8B-B14F-4D97-AF65-F5344CB8AC3E}">
        <p14:creationId xmlns:p14="http://schemas.microsoft.com/office/powerpoint/2010/main" val="20556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Injured 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6" y="2132856"/>
            <a:ext cx="8820981" cy="3528392"/>
          </a:xfrm>
        </p:spPr>
      </p:pic>
    </p:spTree>
    <p:extLst>
      <p:ext uri="{BB962C8B-B14F-4D97-AF65-F5344CB8AC3E}">
        <p14:creationId xmlns:p14="http://schemas.microsoft.com/office/powerpoint/2010/main" val="421733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Creatures 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 descr="D:\национальный учебник\SB form 6 gymnasia\pics\creatures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16"/>
          <a:stretch/>
        </p:blipFill>
        <p:spPr bwMode="auto">
          <a:xfrm>
            <a:off x="2555776" y="1988840"/>
            <a:ext cx="4248472" cy="36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857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return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25" y="2472531"/>
            <a:ext cx="3486150" cy="2781300"/>
          </a:xfrm>
        </p:spPr>
      </p:pic>
    </p:spTree>
    <p:extLst>
      <p:ext uri="{BB962C8B-B14F-4D97-AF65-F5344CB8AC3E}">
        <p14:creationId xmlns:p14="http://schemas.microsoft.com/office/powerpoint/2010/main" val="410471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set free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66753"/>
            <a:ext cx="5760640" cy="4915747"/>
          </a:xfrm>
        </p:spPr>
      </p:pic>
    </p:spTree>
    <p:extLst>
      <p:ext uri="{BB962C8B-B14F-4D97-AF65-F5344CB8AC3E}">
        <p14:creationId xmlns:p14="http://schemas.microsoft.com/office/powerpoint/2010/main" val="184907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Without</a:t>
            </a:r>
            <a:r>
              <a:rPr lang="ru-RU" sz="88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53" y="1556792"/>
            <a:ext cx="8320924" cy="4680520"/>
          </a:xfrm>
        </p:spPr>
      </p:pic>
    </p:spTree>
    <p:extLst>
      <p:ext uri="{BB962C8B-B14F-4D97-AF65-F5344CB8AC3E}">
        <p14:creationId xmlns:p14="http://schemas.microsoft.com/office/powerpoint/2010/main" val="112337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destroy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405" y="1600200"/>
            <a:ext cx="6793190" cy="4525963"/>
          </a:xfrm>
        </p:spPr>
      </p:pic>
    </p:spTree>
    <p:extLst>
      <p:ext uri="{BB962C8B-B14F-4D97-AF65-F5344CB8AC3E}">
        <p14:creationId xmlns:p14="http://schemas.microsoft.com/office/powerpoint/2010/main" val="168056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Humans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839119"/>
            <a:ext cx="6934200" cy="4048125"/>
          </a:xfrm>
        </p:spPr>
      </p:pic>
    </p:spTree>
    <p:extLst>
      <p:ext uri="{BB962C8B-B14F-4D97-AF65-F5344CB8AC3E}">
        <p14:creationId xmlns:p14="http://schemas.microsoft.com/office/powerpoint/2010/main" val="22005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Factory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556018"/>
            <a:ext cx="8456150" cy="4753302"/>
          </a:xfrm>
        </p:spPr>
      </p:pic>
    </p:spTree>
    <p:extLst>
      <p:ext uri="{BB962C8B-B14F-4D97-AF65-F5344CB8AC3E}">
        <p14:creationId xmlns:p14="http://schemas.microsoft.com/office/powerpoint/2010/main" val="419075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To pollute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1653381"/>
            <a:ext cx="7874000" cy="4419600"/>
          </a:xfrm>
        </p:spPr>
      </p:pic>
    </p:spTree>
    <p:extLst>
      <p:ext uri="{BB962C8B-B14F-4D97-AF65-F5344CB8AC3E}">
        <p14:creationId xmlns:p14="http://schemas.microsoft.com/office/powerpoint/2010/main" val="137413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 smtClean="0">
                <a:latin typeface="Arial" pitchFamily="34" charset="0"/>
                <a:cs typeface="Arial" pitchFamily="34" charset="0"/>
              </a:rPr>
              <a:t>Pollution </a:t>
            </a:r>
            <a:endParaRPr lang="ru-RU" sz="8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7776864" cy="4666118"/>
          </a:xfrm>
        </p:spPr>
      </p:pic>
    </p:spTree>
    <p:extLst>
      <p:ext uri="{BB962C8B-B14F-4D97-AF65-F5344CB8AC3E}">
        <p14:creationId xmlns:p14="http://schemas.microsoft.com/office/powerpoint/2010/main" val="346807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71</Words>
  <Application>Microsoft Office PowerPoint</Application>
  <PresentationFormat>Экран (4:3)</PresentationFormat>
  <Paragraphs>37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IT’S IN YOUR HANDS!</vt:lpstr>
      <vt:lpstr>Air </vt:lpstr>
      <vt:lpstr>To cut down</vt:lpstr>
      <vt:lpstr>Without </vt:lpstr>
      <vt:lpstr>To destroy</vt:lpstr>
      <vt:lpstr>Humans </vt:lpstr>
      <vt:lpstr>Factory </vt:lpstr>
      <vt:lpstr>To pollute</vt:lpstr>
      <vt:lpstr>Pollution </vt:lpstr>
      <vt:lpstr>Harmful gas</vt:lpstr>
      <vt:lpstr>Acid rain</vt:lpstr>
      <vt:lpstr>Dump waste</vt:lpstr>
      <vt:lpstr>To damage</vt:lpstr>
      <vt:lpstr>Harm </vt:lpstr>
      <vt:lpstr>Domestic rubbish</vt:lpstr>
      <vt:lpstr>To produce</vt:lpstr>
      <vt:lpstr>To throw away</vt:lpstr>
      <vt:lpstr>To reduce</vt:lpstr>
      <vt:lpstr>To reuse</vt:lpstr>
      <vt:lpstr>To recycle</vt:lpstr>
      <vt:lpstr>To share</vt:lpstr>
      <vt:lpstr>To suffer</vt:lpstr>
      <vt:lpstr>To protect</vt:lpstr>
      <vt:lpstr>To take action</vt:lpstr>
      <vt:lpstr>Threat </vt:lpstr>
      <vt:lpstr>Endangered </vt:lpstr>
      <vt:lpstr>Shelter </vt:lpstr>
      <vt:lpstr>To adopt </vt:lpstr>
      <vt:lpstr>To foster</vt:lpstr>
      <vt:lpstr>To donate </vt:lpstr>
      <vt:lpstr>To raise money</vt:lpstr>
      <vt:lpstr>Bake sale</vt:lpstr>
      <vt:lpstr>To rescue</vt:lpstr>
      <vt:lpstr>Injured </vt:lpstr>
      <vt:lpstr>Creatures </vt:lpstr>
      <vt:lpstr>To return</vt:lpstr>
      <vt:lpstr>To set free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IT’S IN YOUR HANDS!</dc:title>
  <dc:creator>Edith</dc:creator>
  <cp:lastModifiedBy>Edith</cp:lastModifiedBy>
  <cp:revision>29</cp:revision>
  <dcterms:created xsi:type="dcterms:W3CDTF">2018-06-06T13:41:19Z</dcterms:created>
  <dcterms:modified xsi:type="dcterms:W3CDTF">2018-06-09T14:28:35Z</dcterms:modified>
</cp:coreProperties>
</file>