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84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C9BE4-09A1-4052-8667-BC36AD78684F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EE89-DE33-430A-80C1-089FA2244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C9BE4-09A1-4052-8667-BC36AD78684F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EE89-DE33-430A-80C1-089FA2244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C9BE4-09A1-4052-8667-BC36AD78684F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EE89-DE33-430A-80C1-089FA2244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C9BE4-09A1-4052-8667-BC36AD78684F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EE89-DE33-430A-80C1-089FA2244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C9BE4-09A1-4052-8667-BC36AD78684F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EE89-DE33-430A-80C1-089FA2244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C9BE4-09A1-4052-8667-BC36AD78684F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EE89-DE33-430A-80C1-089FA2244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C9BE4-09A1-4052-8667-BC36AD78684F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EE89-DE33-430A-80C1-089FA2244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C9BE4-09A1-4052-8667-BC36AD78684F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EE89-DE33-430A-80C1-089FA2244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C9BE4-09A1-4052-8667-BC36AD78684F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EE89-DE33-430A-80C1-089FA2244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C9BE4-09A1-4052-8667-BC36AD78684F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EE89-DE33-430A-80C1-089FA2244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C9BE4-09A1-4052-8667-BC36AD78684F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EE89-DE33-430A-80C1-089FA2244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C9BE4-09A1-4052-8667-BC36AD78684F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94EE89-DE33-430A-80C1-089FA2244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5984" y="428604"/>
            <a:ext cx="5143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a desert</a:t>
            </a:r>
            <a:endParaRPr lang="ru-RU" sz="4400" dirty="0"/>
          </a:p>
        </p:txBody>
      </p:sp>
      <p:pic>
        <p:nvPicPr>
          <p:cNvPr id="6" name="Рисунок 5" descr="barren-daylight-desert-1066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1357298"/>
            <a:ext cx="7286676" cy="49837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glacier</a:t>
            </a:r>
            <a:endParaRPr lang="ru-RU" dirty="0"/>
          </a:p>
        </p:txBody>
      </p:sp>
      <p:pic>
        <p:nvPicPr>
          <p:cNvPr id="6" name="Содержимое 5" descr="header-melting-glacier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86431"/>
            <a:ext cx="8229600" cy="39535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swamp</a:t>
            </a:r>
            <a:endParaRPr lang="ru-RU" dirty="0"/>
          </a:p>
        </p:txBody>
      </p:sp>
      <p:pic>
        <p:nvPicPr>
          <p:cNvPr id="6" name="Содержимое 5" descr="swam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91558" y="1600200"/>
            <a:ext cx="6760884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waterfall</a:t>
            </a:r>
            <a:endParaRPr lang="ru-RU" dirty="0"/>
          </a:p>
        </p:txBody>
      </p:sp>
      <p:pic>
        <p:nvPicPr>
          <p:cNvPr id="6" name="Содержимое 5" descr="waterfal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3461" y="1518585"/>
            <a:ext cx="4211680" cy="460757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river</a:t>
            </a:r>
            <a:endParaRPr lang="ru-RU" dirty="0"/>
          </a:p>
        </p:txBody>
      </p:sp>
      <p:pic>
        <p:nvPicPr>
          <p:cNvPr id="6" name="Содержимое 5" descr="riv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805781"/>
            <a:ext cx="8229600" cy="4114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lake</a:t>
            </a:r>
            <a:endParaRPr lang="ru-RU" dirty="0"/>
          </a:p>
        </p:txBody>
      </p:sp>
      <p:pic>
        <p:nvPicPr>
          <p:cNvPr id="6" name="Содержимое 5" descr="lak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1478" y="1600200"/>
            <a:ext cx="6821044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mountain</a:t>
            </a:r>
            <a:endParaRPr lang="ru-RU" dirty="0"/>
          </a:p>
        </p:txBody>
      </p:sp>
      <p:pic>
        <p:nvPicPr>
          <p:cNvPr id="6" name="Содержимое 5" descr="tid33797-mountain-001-her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023" y="1600200"/>
            <a:ext cx="7789954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valley</a:t>
            </a:r>
            <a:endParaRPr lang="ru-RU" dirty="0"/>
          </a:p>
        </p:txBody>
      </p:sp>
      <p:pic>
        <p:nvPicPr>
          <p:cNvPr id="5" name="Содержимое 4" descr="1200px-HaaValle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079" y="1600200"/>
            <a:ext cx="6143841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smtClean="0"/>
              <a:t>cliff</a:t>
            </a:r>
            <a:endParaRPr lang="ru-RU" dirty="0"/>
          </a:p>
        </p:txBody>
      </p:sp>
      <p:pic>
        <p:nvPicPr>
          <p:cNvPr id="6" name="Содержимое 5" descr="Cities-On-Cliffs20__880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6585" y="1351648"/>
            <a:ext cx="4209993" cy="477451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ef9f1338b9e6f3b9341dc7cfe91bb48fcaae573a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18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a glacier</vt:lpstr>
      <vt:lpstr>a swamp</vt:lpstr>
      <vt:lpstr>a waterfall</vt:lpstr>
      <vt:lpstr>a river</vt:lpstr>
      <vt:lpstr>a lake</vt:lpstr>
      <vt:lpstr>a mountain</vt:lpstr>
      <vt:lpstr>a valley</vt:lpstr>
      <vt:lpstr>a cliff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Anastasiya Maneshyna</dc:creator>
  <cp:lastModifiedBy>Anastasiya Maneshyna</cp:lastModifiedBy>
  <cp:revision>19</cp:revision>
  <dcterms:created xsi:type="dcterms:W3CDTF">2017-12-20T19:37:16Z</dcterms:created>
  <dcterms:modified xsi:type="dcterms:W3CDTF">2018-06-10T17:31:26Z</dcterms:modified>
</cp:coreProperties>
</file>