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States of America</a:t>
            </a:r>
            <a:endParaRPr lang="ru-RU" dirty="0"/>
          </a:p>
        </p:txBody>
      </p:sp>
      <p:pic>
        <p:nvPicPr>
          <p:cNvPr id="8" name="Содержимое 7" descr="the-great-seal-of-the-united-states-30e318402441c4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Zealand</a:t>
            </a:r>
            <a:endParaRPr lang="ru-RU" dirty="0"/>
          </a:p>
        </p:txBody>
      </p:sp>
      <p:pic>
        <p:nvPicPr>
          <p:cNvPr id="8" name="Содержимое 7" descr="26f60edb0d18a0b486eccfab3912359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8892" y="1600200"/>
            <a:ext cx="5106215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  <a:endParaRPr lang="ru-RU" dirty="0"/>
          </a:p>
        </p:txBody>
      </p:sp>
      <p:pic>
        <p:nvPicPr>
          <p:cNvPr id="6" name="Содержимое 5" descr="Austral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1526" y="1600200"/>
            <a:ext cx="5560948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Canada</a:t>
            </a:r>
            <a:endParaRPr lang="ru-RU" dirty="0"/>
          </a:p>
        </p:txBody>
      </p:sp>
      <p:pic>
        <p:nvPicPr>
          <p:cNvPr id="6" name="Содержимое 5" descr="Canad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5715040" cy="42807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7a011cb7bbdb4b77bd028c18dc937da6d0b4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The United States of America</vt:lpstr>
      <vt:lpstr>New Zealand</vt:lpstr>
      <vt:lpstr>Australia</vt:lpstr>
      <vt:lpstr>Canada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Anastasiya Maneshyna</dc:creator>
  <cp:lastModifiedBy>Anastasiya Maneshyna</cp:lastModifiedBy>
  <cp:revision>8</cp:revision>
  <dcterms:created xsi:type="dcterms:W3CDTF">2017-12-24T16:59:43Z</dcterms:created>
  <dcterms:modified xsi:type="dcterms:W3CDTF">2018-06-10T16:13:01Z</dcterms:modified>
</cp:coreProperties>
</file>