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62" r:id="rId6"/>
    <p:sldId id="265" r:id="rId7"/>
    <p:sldId id="267" r:id="rId8"/>
    <p:sldId id="258" r:id="rId9"/>
    <p:sldId id="264" r:id="rId10"/>
    <p:sldId id="263" r:id="rId11"/>
    <p:sldId id="272" r:id="rId12"/>
    <p:sldId id="271" r:id="rId13"/>
    <p:sldId id="270" r:id="rId14"/>
    <p:sldId id="269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4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13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9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42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6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1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46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21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61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97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2C604-8E93-4F68-B877-275F5EF73D10}" type="datetimeFigureOut">
              <a:rPr lang="ru-RU" smtClean="0"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EC0B1-C52D-4E72-AE82-132F39FAE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9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character tra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331" y="-69669"/>
            <a:ext cx="6927669" cy="69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65" y="1566501"/>
            <a:ext cx="8874889" cy="1424893"/>
          </a:xfrm>
          <a:noFill/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4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326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serious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serious boy doing homewor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95" y="1690688"/>
            <a:ext cx="8953662" cy="503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56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2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1" y="1555275"/>
            <a:ext cx="6766560" cy="507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85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2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silly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Image result for sill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537" y="1776548"/>
            <a:ext cx="8354925" cy="470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9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2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dishonest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6" name="Picture 6" descr="Image result for dishonest handshak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869" y="1825625"/>
            <a:ext cx="828826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82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2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Image result for weak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1" b="32708"/>
          <a:stretch/>
        </p:blipFill>
        <p:spPr bwMode="auto">
          <a:xfrm>
            <a:off x="838200" y="2019005"/>
            <a:ext cx="10488638" cy="396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4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431" y="33899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cowardly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Image result for cowardly ca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330" y="1664561"/>
            <a:ext cx="6598921" cy="494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61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3183" y="208371"/>
            <a:ext cx="2427515" cy="1325563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shy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Image result for sh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83" y="1700907"/>
            <a:ext cx="8840514" cy="50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31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389" y="6525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generous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generous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" b="8777"/>
          <a:stretch/>
        </p:blipFill>
        <p:spPr bwMode="auto">
          <a:xfrm>
            <a:off x="264252" y="1978071"/>
            <a:ext cx="11515512" cy="456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19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3" y="2631847"/>
            <a:ext cx="3328851" cy="1325563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wise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wise man guru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8" r="23197"/>
          <a:stretch/>
        </p:blipFill>
        <p:spPr bwMode="auto">
          <a:xfrm>
            <a:off x="5204527" y="0"/>
            <a:ext cx="6987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89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623" y="2344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honest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Image result for hon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2" y="1560059"/>
            <a:ext cx="7320066" cy="488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18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7847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have a sense of </a:t>
            </a:r>
            <a:r>
              <a:rPr lang="en-US" sz="8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humour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6" name="Picture 8" descr="Image result for with a good sense of humou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489" y="1663410"/>
            <a:ext cx="8523022" cy="479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94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811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curious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curiou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605" y="1763838"/>
            <a:ext cx="7545977" cy="479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65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760" y="7414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powerful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6" name="Picture 10" descr="Image result for powerfu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305" y="2067038"/>
            <a:ext cx="8280510" cy="451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72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06" y="22803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strict</a:t>
            </a:r>
            <a:endParaRPr lang="ru-RU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stri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03" y="1553596"/>
            <a:ext cx="7547349" cy="50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9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19</Words>
  <Application>Microsoft Office PowerPoint</Application>
  <PresentationFormat>Широкоэкранный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CHARACTER</vt:lpstr>
      <vt:lpstr>shy</vt:lpstr>
      <vt:lpstr>generous</vt:lpstr>
      <vt:lpstr>wise</vt:lpstr>
      <vt:lpstr>honest</vt:lpstr>
      <vt:lpstr>have a sense of humour</vt:lpstr>
      <vt:lpstr>curious</vt:lpstr>
      <vt:lpstr>powerful</vt:lpstr>
      <vt:lpstr>strict</vt:lpstr>
      <vt:lpstr>serious</vt:lpstr>
      <vt:lpstr>mean</vt:lpstr>
      <vt:lpstr>silly</vt:lpstr>
      <vt:lpstr>dishonest</vt:lpstr>
      <vt:lpstr>weak</vt:lpstr>
      <vt:lpstr>cowardly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BUILDING AND GROUNDS</dc:title>
  <dc:creator>Татьяна</dc:creator>
  <cp:lastModifiedBy>Татьяна</cp:lastModifiedBy>
  <cp:revision>28</cp:revision>
  <dcterms:created xsi:type="dcterms:W3CDTF">2017-12-20T09:08:18Z</dcterms:created>
  <dcterms:modified xsi:type="dcterms:W3CDTF">2018-06-07T18:47:07Z</dcterms:modified>
</cp:coreProperties>
</file>