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84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birch tree</a:t>
            </a:r>
            <a:endParaRPr lang="ru-RU" dirty="0"/>
          </a:p>
        </p:txBody>
      </p:sp>
      <p:pic>
        <p:nvPicPr>
          <p:cNvPr id="6" name="Содержимое 5" descr="Betula-alleghenenis-White-birc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95016" y="1294612"/>
            <a:ext cx="4434437" cy="483155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dirty="0" smtClean="0"/>
              <a:t> pine tree</a:t>
            </a:r>
            <a:endParaRPr lang="ru-RU" dirty="0"/>
          </a:p>
        </p:txBody>
      </p:sp>
      <p:pic>
        <p:nvPicPr>
          <p:cNvPr id="6" name="Содержимое 5" descr="pin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25196" y="1212654"/>
            <a:ext cx="3575629" cy="491351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spruce</a:t>
            </a:r>
            <a:endParaRPr lang="ru-RU" dirty="0"/>
          </a:p>
        </p:txBody>
      </p:sp>
      <p:pic>
        <p:nvPicPr>
          <p:cNvPr id="6" name="Содержимое 5" descr="spruc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4764" y="1386664"/>
            <a:ext cx="3554624" cy="473949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oak tree</a:t>
            </a:r>
            <a:endParaRPr lang="ru-RU" dirty="0"/>
          </a:p>
        </p:txBody>
      </p:sp>
      <p:pic>
        <p:nvPicPr>
          <p:cNvPr id="6" name="Содержимое 5" descr="oa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714488"/>
            <a:ext cx="6830538" cy="382510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ash tree</a:t>
            </a:r>
            <a:endParaRPr lang="ru-RU" dirty="0"/>
          </a:p>
        </p:txBody>
      </p:sp>
      <p:pic>
        <p:nvPicPr>
          <p:cNvPr id="6" name="Содержимое 5" descr="as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1500174"/>
            <a:ext cx="5992006" cy="448822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beech tree</a:t>
            </a:r>
            <a:endParaRPr lang="ru-RU" dirty="0"/>
          </a:p>
        </p:txBody>
      </p:sp>
      <p:pic>
        <p:nvPicPr>
          <p:cNvPr id="6" name="Содержимое 5" descr="france-beech-tre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41501" y="1253960"/>
            <a:ext cx="4802267" cy="487220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eucalyptus tree</a:t>
            </a:r>
            <a:endParaRPr lang="ru-RU" dirty="0"/>
          </a:p>
        </p:txBody>
      </p:sp>
      <p:pic>
        <p:nvPicPr>
          <p:cNvPr id="7" name="Содержимое 6" descr="eucalypt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64814" y="1395904"/>
            <a:ext cx="7121962" cy="473025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</a:t>
            </a:r>
            <a:r>
              <a:rPr lang="en-US" dirty="0" smtClean="0"/>
              <a:t>he a</a:t>
            </a:r>
            <a:r>
              <a:rPr lang="en-US" dirty="0" smtClean="0"/>
              <a:t>cacia</a:t>
            </a:r>
            <a:endParaRPr lang="ru-RU" dirty="0"/>
          </a:p>
        </p:txBody>
      </p:sp>
      <p:pic>
        <p:nvPicPr>
          <p:cNvPr id="6" name="Содержимое 5" descr="Acacia_cyanophyll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5550" y="1551270"/>
            <a:ext cx="6785474" cy="457489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she-oak</a:t>
            </a:r>
            <a:endParaRPr lang="ru-RU" dirty="0"/>
          </a:p>
        </p:txBody>
      </p:sp>
      <p:pic>
        <p:nvPicPr>
          <p:cNvPr id="6" name="Содержимое 5" descr="she-oa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785926"/>
            <a:ext cx="6958106" cy="389653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1bce94292f8133971165db542b83d61226733d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24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the birch tree</vt:lpstr>
      <vt:lpstr>the pine tree</vt:lpstr>
      <vt:lpstr>the spruce</vt:lpstr>
      <vt:lpstr>the oak tree</vt:lpstr>
      <vt:lpstr>the ash tree</vt:lpstr>
      <vt:lpstr>the beech tree</vt:lpstr>
      <vt:lpstr>the eucalyptus tree</vt:lpstr>
      <vt:lpstr>the acacia</vt:lpstr>
      <vt:lpstr>the she-oak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Anastasiya Maneshyna</dc:creator>
  <cp:lastModifiedBy>Anastasiya Maneshyna</cp:lastModifiedBy>
  <cp:revision>11</cp:revision>
  <dcterms:created xsi:type="dcterms:W3CDTF">2017-12-24T16:59:43Z</dcterms:created>
  <dcterms:modified xsi:type="dcterms:W3CDTF">2018-06-10T15:33:30Z</dcterms:modified>
</cp:coreProperties>
</file>