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6B913-C7DC-465B-95F6-B5990012571A}" type="datetimeFigureOut">
              <a:rPr lang="ru-RU" smtClean="0"/>
              <a:pPr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D58A9-A56C-47D7-8501-72AFEC3D9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pike</a:t>
            </a:r>
            <a:endParaRPr lang="ru-RU" dirty="0"/>
          </a:p>
        </p:txBody>
      </p:sp>
      <p:pic>
        <p:nvPicPr>
          <p:cNvPr id="5" name="Содержимое 4" descr="pi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71678"/>
            <a:ext cx="6885304" cy="32837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bass</a:t>
            </a:r>
            <a:endParaRPr lang="ru-RU" dirty="0"/>
          </a:p>
        </p:txBody>
      </p:sp>
      <p:pic>
        <p:nvPicPr>
          <p:cNvPr id="5" name="Содержимое 4" descr="ba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000240"/>
            <a:ext cx="7931797" cy="36314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eel</a:t>
            </a:r>
            <a:endParaRPr lang="ru-RU" dirty="0"/>
          </a:p>
        </p:txBody>
      </p:sp>
      <p:pic>
        <p:nvPicPr>
          <p:cNvPr id="5" name="Содержимое 4" descr="e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928802"/>
            <a:ext cx="7770397" cy="302182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salmon</a:t>
            </a:r>
            <a:endParaRPr lang="ru-RU" dirty="0"/>
          </a:p>
        </p:txBody>
      </p:sp>
      <p:pic>
        <p:nvPicPr>
          <p:cNvPr id="5" name="Содержимое 4" descr="salm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8965"/>
            <a:ext cx="8229600" cy="44484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trout</a:t>
            </a:r>
            <a:endParaRPr lang="ru-RU" dirty="0"/>
          </a:p>
        </p:txBody>
      </p:sp>
      <p:pic>
        <p:nvPicPr>
          <p:cNvPr id="5" name="Содержимое 4" descr="trou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928802"/>
            <a:ext cx="7572428" cy="31642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660a773e8fcf8e9a5bae8af52ec70da57c22a5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pike</vt:lpstr>
      <vt:lpstr>bass</vt:lpstr>
      <vt:lpstr>eel</vt:lpstr>
      <vt:lpstr>salmon</vt:lpstr>
      <vt:lpstr>trout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Anastasiya Maneshyna</dc:creator>
  <cp:lastModifiedBy>Anastasiya Maneshyna</cp:lastModifiedBy>
  <cp:revision>14</cp:revision>
  <dcterms:created xsi:type="dcterms:W3CDTF">2017-12-24T16:59:43Z</dcterms:created>
  <dcterms:modified xsi:type="dcterms:W3CDTF">2018-06-10T17:26:49Z</dcterms:modified>
</cp:coreProperties>
</file>