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8" r:id="rId4"/>
    <p:sldId id="258" r:id="rId5"/>
    <p:sldId id="257" r:id="rId6"/>
    <p:sldId id="269" r:id="rId7"/>
    <p:sldId id="264" r:id="rId8"/>
    <p:sldId id="262" r:id="rId9"/>
    <p:sldId id="259" r:id="rId10"/>
    <p:sldId id="266" r:id="rId11"/>
    <p:sldId id="263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5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F0B6-3547-4BD0-B2AC-17D57398CEA5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DF6C5-80EA-4105-BBBC-9464B91C2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179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F0B6-3547-4BD0-B2AC-17D57398CEA5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DF6C5-80EA-4105-BBBC-9464B91C2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886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F0B6-3547-4BD0-B2AC-17D57398CEA5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DF6C5-80EA-4105-BBBC-9464B91C2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558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F0B6-3547-4BD0-B2AC-17D57398CEA5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DF6C5-80EA-4105-BBBC-9464B91C2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01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F0B6-3547-4BD0-B2AC-17D57398CEA5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DF6C5-80EA-4105-BBBC-9464B91C2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991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F0B6-3547-4BD0-B2AC-17D57398CEA5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DF6C5-80EA-4105-BBBC-9464B91C2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65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F0B6-3547-4BD0-B2AC-17D57398CEA5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DF6C5-80EA-4105-BBBC-9464B91C2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118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F0B6-3547-4BD0-B2AC-17D57398CEA5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DF6C5-80EA-4105-BBBC-9464B91C2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66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F0B6-3547-4BD0-B2AC-17D57398CEA5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DF6C5-80EA-4105-BBBC-9464B91C2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28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F0B6-3547-4BD0-B2AC-17D57398CEA5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DF6C5-80EA-4105-BBBC-9464B91C2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14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F0B6-3547-4BD0-B2AC-17D57398CEA5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DF6C5-80EA-4105-BBBC-9464B91C2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816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AF0B6-3547-4BD0-B2AC-17D57398CEA5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DF6C5-80EA-4105-BBBC-9464B91C2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7425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688" y="455108"/>
            <a:ext cx="9740623" cy="610971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23999" y="-9092"/>
            <a:ext cx="9144000" cy="2387600"/>
          </a:xfrm>
        </p:spPr>
        <p:txBody>
          <a:bodyPr>
            <a:normAutofit/>
          </a:bodyPr>
          <a:lstStyle/>
          <a:p>
            <a:r>
              <a:rPr lang="en-US" sz="12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Landscapes</a:t>
            </a:r>
            <a:endParaRPr lang="ru-RU" sz="12000" b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97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82436" y="0"/>
            <a:ext cx="9144000" cy="1510144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valley</a:t>
            </a:r>
            <a:endParaRPr lang="ru-RU" sz="9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544" y="1681595"/>
            <a:ext cx="9712958" cy="4552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248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82436" y="0"/>
            <a:ext cx="9144000" cy="1510144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swamp</a:t>
            </a:r>
            <a:endParaRPr lang="ru-RU" sz="9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188" y="1510144"/>
            <a:ext cx="7759379" cy="516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201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82436" y="0"/>
            <a:ext cx="9144000" cy="1510144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desert</a:t>
            </a:r>
            <a:endParaRPr lang="ru-RU" sz="9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021" y="1326525"/>
            <a:ext cx="8541132" cy="526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37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82436" y="0"/>
            <a:ext cx="9144000" cy="1510144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mountains</a:t>
            </a:r>
            <a:endParaRPr lang="ru-RU" sz="9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472" y="1646957"/>
            <a:ext cx="8769928" cy="4767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012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82436" y="0"/>
            <a:ext cx="9144000" cy="1510144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cave</a:t>
            </a:r>
            <a:endParaRPr lang="ru-RU" sz="9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436" y="1386342"/>
            <a:ext cx="9199418" cy="517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82436" y="0"/>
            <a:ext cx="9144000" cy="1510144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glacier</a:t>
            </a:r>
            <a:endParaRPr lang="ru-RU" sz="9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179" y="1510144"/>
            <a:ext cx="9696452" cy="484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126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52946" y="-221674"/>
            <a:ext cx="9144000" cy="1856509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volcano</a:t>
            </a:r>
            <a:endParaRPr lang="ru-RU" sz="9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926" y="1503216"/>
            <a:ext cx="8255002" cy="495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17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52946" y="-221674"/>
            <a:ext cx="9144000" cy="1856509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crater</a:t>
            </a:r>
            <a:endParaRPr lang="ru-RU" sz="9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410" y="1634835"/>
            <a:ext cx="9241644" cy="4620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984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82436" y="0"/>
            <a:ext cx="9144000" cy="1510144"/>
          </a:xfrm>
        </p:spPr>
        <p:txBody>
          <a:bodyPr>
            <a:normAutofit/>
          </a:bodyPr>
          <a:lstStyle/>
          <a:p>
            <a:r>
              <a:rPr lang="en-US" sz="9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9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rater lake</a:t>
            </a:r>
            <a:endParaRPr lang="ru-RU" sz="9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781" y="1374328"/>
            <a:ext cx="9019309" cy="5074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570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82436" y="0"/>
            <a:ext cx="9144000" cy="1510144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waterfall</a:t>
            </a:r>
            <a:endParaRPr lang="ru-RU" sz="9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305" y="1302325"/>
            <a:ext cx="7792262" cy="520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121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82436" y="0"/>
            <a:ext cx="9144000" cy="1510144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plain</a:t>
            </a:r>
            <a:endParaRPr lang="ru-RU" sz="9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936" y="1510144"/>
            <a:ext cx="95250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75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2343</TotalTime>
  <Words>13</Words>
  <Application>Microsoft Office PowerPoint</Application>
  <PresentationFormat>Широкоэкранный</PresentationFormat>
  <Paragraphs>12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Landscapes</vt:lpstr>
      <vt:lpstr>mountains</vt:lpstr>
      <vt:lpstr>cave</vt:lpstr>
      <vt:lpstr>glacier</vt:lpstr>
      <vt:lpstr>volcano</vt:lpstr>
      <vt:lpstr>crater</vt:lpstr>
      <vt:lpstr>crater lake</vt:lpstr>
      <vt:lpstr>waterfall</vt:lpstr>
      <vt:lpstr>plain</vt:lpstr>
      <vt:lpstr>valley</vt:lpstr>
      <vt:lpstr>swamp</vt:lpstr>
      <vt:lpstr>desert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Landscapes</dc:title>
  <dc:creator>user</dc:creator>
  <cp:lastModifiedBy>user</cp:lastModifiedBy>
  <cp:revision>8</cp:revision>
  <dcterms:created xsi:type="dcterms:W3CDTF">2018-05-16T18:53:55Z</dcterms:created>
  <dcterms:modified xsi:type="dcterms:W3CDTF">2018-05-29T08:57:54Z</dcterms:modified>
</cp:coreProperties>
</file>