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8" r:id="rId3"/>
    <p:sldId id="276" r:id="rId4"/>
    <p:sldId id="313" r:id="rId5"/>
    <p:sldId id="314" r:id="rId6"/>
    <p:sldId id="315" r:id="rId7"/>
    <p:sldId id="316" r:id="rId8"/>
    <p:sldId id="318" r:id="rId9"/>
    <p:sldId id="317" r:id="rId10"/>
    <p:sldId id="319" r:id="rId11"/>
    <p:sldId id="312" r:id="rId12"/>
    <p:sldId id="320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121"/>
    <a:srgbClr val="0067B0"/>
    <a:srgbClr val="00519E"/>
    <a:srgbClr val="0071B9"/>
    <a:srgbClr val="37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721374-44A3-410A-BF65-6E54C58827C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C8B9FB-FEC9-42F7-AB45-D3A621EF0A89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rPr>
            <a:t>Возможности использования книги</a:t>
          </a:r>
          <a:endParaRPr lang="ru-RU" dirty="0"/>
        </a:p>
      </dgm:t>
    </dgm:pt>
    <dgm:pt modelId="{6BBF037E-5C8E-48FD-809D-18FAC09487BD}" type="parTrans" cxnId="{847DE40F-1546-4D56-8B03-A45E5B2FA158}">
      <dgm:prSet/>
      <dgm:spPr/>
      <dgm:t>
        <a:bodyPr/>
        <a:lstStyle/>
        <a:p>
          <a:endParaRPr lang="ru-RU"/>
        </a:p>
      </dgm:t>
    </dgm:pt>
    <dgm:pt modelId="{794F66D7-1DAA-40E9-B441-CE83373F4972}" type="sibTrans" cxnId="{847DE40F-1546-4D56-8B03-A45E5B2FA158}">
      <dgm:prSet/>
      <dgm:spPr/>
      <dgm:t>
        <a:bodyPr/>
        <a:lstStyle/>
        <a:p>
          <a:endParaRPr lang="ru-RU"/>
        </a:p>
      </dgm:t>
    </dgm:pt>
    <dgm:pt modelId="{02B0AA86-B24D-4162-97AE-28049C9F9AD8}">
      <dgm:prSet phldrT="[Текст]"/>
      <dgm:spPr/>
      <dgm:t>
        <a:bodyPr/>
        <a:lstStyle/>
        <a:p>
          <a:r>
            <a:rPr lang="ru-RU" dirty="0"/>
            <a:t>Образовательный процесс</a:t>
          </a:r>
        </a:p>
      </dgm:t>
    </dgm:pt>
    <dgm:pt modelId="{33256D3A-9367-442F-BC4C-C530B0DC3F56}" type="parTrans" cxnId="{E0B7720E-9042-4C62-844D-CDC6FF5FD611}">
      <dgm:prSet/>
      <dgm:spPr/>
      <dgm:t>
        <a:bodyPr/>
        <a:lstStyle/>
        <a:p>
          <a:endParaRPr lang="ru-RU"/>
        </a:p>
      </dgm:t>
    </dgm:pt>
    <dgm:pt modelId="{689A8E39-CA9F-4F3D-9FE1-6D8A59ED4C5D}" type="sibTrans" cxnId="{E0B7720E-9042-4C62-844D-CDC6FF5FD611}">
      <dgm:prSet/>
      <dgm:spPr/>
      <dgm:t>
        <a:bodyPr/>
        <a:lstStyle/>
        <a:p>
          <a:endParaRPr lang="ru-RU"/>
        </a:p>
      </dgm:t>
    </dgm:pt>
    <dgm:pt modelId="{30636E74-3409-4756-8543-E03FA6878D16}">
      <dgm:prSet phldrT="[Текст]"/>
      <dgm:spPr/>
      <dgm:t>
        <a:bodyPr/>
        <a:lstStyle/>
        <a:p>
          <a:r>
            <a:rPr lang="ru-RU" dirty="0"/>
            <a:t>Учебные занятия</a:t>
          </a:r>
        </a:p>
      </dgm:t>
    </dgm:pt>
    <dgm:pt modelId="{06944650-2E82-433B-8BB3-3257E0B993AA}" type="parTrans" cxnId="{EE5B38AF-F9B3-4F80-A34D-8F69F3B89D60}">
      <dgm:prSet/>
      <dgm:spPr/>
      <dgm:t>
        <a:bodyPr/>
        <a:lstStyle/>
        <a:p>
          <a:endParaRPr lang="ru-RU"/>
        </a:p>
      </dgm:t>
    </dgm:pt>
    <dgm:pt modelId="{E1F219B5-ACDB-49D7-9DBC-06714B762967}" type="sibTrans" cxnId="{EE5B38AF-F9B3-4F80-A34D-8F69F3B89D60}">
      <dgm:prSet/>
      <dgm:spPr/>
      <dgm:t>
        <a:bodyPr/>
        <a:lstStyle/>
        <a:p>
          <a:endParaRPr lang="ru-RU"/>
        </a:p>
      </dgm:t>
    </dgm:pt>
    <dgm:pt modelId="{F6F2321C-C632-4706-9981-224D79683BC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Занятия в группе продлённого дня</a:t>
          </a:r>
        </a:p>
      </dgm:t>
    </dgm:pt>
    <dgm:pt modelId="{42BE2FE4-8D2F-4885-A56F-B1EFF4792E3E}" type="parTrans" cxnId="{4171468F-B25E-4BA8-BA0D-48C11A81F432}">
      <dgm:prSet/>
      <dgm:spPr/>
      <dgm:t>
        <a:bodyPr/>
        <a:lstStyle/>
        <a:p>
          <a:endParaRPr lang="ru-RU"/>
        </a:p>
      </dgm:t>
    </dgm:pt>
    <dgm:pt modelId="{9049B85A-55D9-40B9-A424-71A3129D0D69}" type="sibTrans" cxnId="{4171468F-B25E-4BA8-BA0D-48C11A81F432}">
      <dgm:prSet/>
      <dgm:spPr/>
      <dgm:t>
        <a:bodyPr/>
        <a:lstStyle/>
        <a:p>
          <a:endParaRPr lang="ru-RU"/>
        </a:p>
      </dgm:t>
    </dgm:pt>
    <dgm:pt modelId="{5492DEDE-90A7-4198-BE61-DC8137E35588}">
      <dgm:prSet phldrT="[Текст]"/>
      <dgm:spPr/>
      <dgm:t>
        <a:bodyPr/>
        <a:lstStyle/>
        <a:p>
          <a:r>
            <a:rPr lang="ru-RU" dirty="0"/>
            <a:t>Семейное воспитание</a:t>
          </a:r>
        </a:p>
      </dgm:t>
    </dgm:pt>
    <dgm:pt modelId="{8BA9A54C-AB93-47ED-A3FE-C0499A49C2B4}" type="parTrans" cxnId="{C8EAC564-2FCB-45F5-974E-9E695EA89B4C}">
      <dgm:prSet/>
      <dgm:spPr/>
      <dgm:t>
        <a:bodyPr/>
        <a:lstStyle/>
        <a:p>
          <a:endParaRPr lang="ru-RU"/>
        </a:p>
      </dgm:t>
    </dgm:pt>
    <dgm:pt modelId="{8023BA8B-4CBC-405D-A75D-FCC3235DE440}" type="sibTrans" cxnId="{C8EAC564-2FCB-45F5-974E-9E695EA89B4C}">
      <dgm:prSet/>
      <dgm:spPr/>
      <dgm:t>
        <a:bodyPr/>
        <a:lstStyle/>
        <a:p>
          <a:endParaRPr lang="ru-RU"/>
        </a:p>
      </dgm:t>
    </dgm:pt>
    <dgm:pt modelId="{16E6D607-9C5E-4D49-9330-45BC5C37D3D9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/>
            <a:t>Совместное чтение-рассматривание книги, заполнение родовода, </a:t>
          </a:r>
        </a:p>
        <a:p>
          <a:pPr>
            <a:spcAft>
              <a:spcPts val="0"/>
            </a:spcAft>
          </a:pPr>
          <a:r>
            <a:rPr lang="ru-RU" dirty="0"/>
            <a:t>квест-викторины</a:t>
          </a:r>
        </a:p>
      </dgm:t>
    </dgm:pt>
    <dgm:pt modelId="{FAC693F1-3A15-4043-AA99-8C08C9B97289}" type="parTrans" cxnId="{267FF323-778A-4C3B-A330-5F944446B55A}">
      <dgm:prSet/>
      <dgm:spPr/>
      <dgm:t>
        <a:bodyPr/>
        <a:lstStyle/>
        <a:p>
          <a:endParaRPr lang="ru-RU"/>
        </a:p>
      </dgm:t>
    </dgm:pt>
    <dgm:pt modelId="{C7366C8A-B4BB-4515-95F9-92BBFE541460}" type="sibTrans" cxnId="{267FF323-778A-4C3B-A330-5F944446B55A}">
      <dgm:prSet/>
      <dgm:spPr/>
      <dgm:t>
        <a:bodyPr/>
        <a:lstStyle/>
        <a:p>
          <a:endParaRPr lang="ru-RU"/>
        </a:p>
      </dgm:t>
    </dgm:pt>
    <dgm:pt modelId="{501769F6-8A0D-4513-8688-D0BC817F1738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Внеучебная деятельность </a:t>
          </a:r>
        </a:p>
      </dgm:t>
    </dgm:pt>
    <dgm:pt modelId="{0B63FA18-A5C3-418E-8C10-F0988950971D}" type="parTrans" cxnId="{B164B467-2C2B-4016-B6C7-9EE210DB3958}">
      <dgm:prSet/>
      <dgm:spPr/>
      <dgm:t>
        <a:bodyPr/>
        <a:lstStyle/>
        <a:p>
          <a:endParaRPr lang="ru-RU"/>
        </a:p>
      </dgm:t>
    </dgm:pt>
    <dgm:pt modelId="{A9A75846-AC65-498F-8DBD-93D52B136DE2}" type="sibTrans" cxnId="{B164B467-2C2B-4016-B6C7-9EE210DB3958}">
      <dgm:prSet/>
      <dgm:spPr/>
      <dgm:t>
        <a:bodyPr/>
        <a:lstStyle/>
        <a:p>
          <a:endParaRPr lang="ru-RU"/>
        </a:p>
      </dgm:t>
    </dgm:pt>
    <dgm:pt modelId="{E8F6BADC-6915-46BE-9978-A3DB9EB740A0}" type="pres">
      <dgm:prSet presAssocID="{49721374-44A3-410A-BF65-6E54C58827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324638-34D0-40F5-893A-92B97CD981FC}" type="pres">
      <dgm:prSet presAssocID="{A2C8B9FB-FEC9-42F7-AB45-D3A621EF0A89}" presName="hierRoot1" presStyleCnt="0"/>
      <dgm:spPr/>
    </dgm:pt>
    <dgm:pt modelId="{6A79F331-4DDE-4248-AF3A-FB12044071C5}" type="pres">
      <dgm:prSet presAssocID="{A2C8B9FB-FEC9-42F7-AB45-D3A621EF0A89}" presName="composite" presStyleCnt="0"/>
      <dgm:spPr/>
    </dgm:pt>
    <dgm:pt modelId="{8387D8AE-5C5F-4206-AA0C-1F04075A0FC9}" type="pres">
      <dgm:prSet presAssocID="{A2C8B9FB-FEC9-42F7-AB45-D3A621EF0A89}" presName="background" presStyleLbl="node0" presStyleIdx="0" presStyleCnt="1"/>
      <dgm:spPr/>
    </dgm:pt>
    <dgm:pt modelId="{69997381-5CA3-4C6C-B866-493D0484FDA1}" type="pres">
      <dgm:prSet presAssocID="{A2C8B9FB-FEC9-42F7-AB45-D3A621EF0A89}" presName="text" presStyleLbl="fgAcc0" presStyleIdx="0" presStyleCnt="1" custScaleX="426599" custScaleY="76019">
        <dgm:presLayoutVars>
          <dgm:chPref val="3"/>
        </dgm:presLayoutVars>
      </dgm:prSet>
      <dgm:spPr/>
    </dgm:pt>
    <dgm:pt modelId="{FB9327D8-15D8-4A04-ABD6-AB49EEB0A92C}" type="pres">
      <dgm:prSet presAssocID="{A2C8B9FB-FEC9-42F7-AB45-D3A621EF0A89}" presName="hierChild2" presStyleCnt="0"/>
      <dgm:spPr/>
    </dgm:pt>
    <dgm:pt modelId="{A86A2869-B68A-4E67-992A-8551C2F3EC8E}" type="pres">
      <dgm:prSet presAssocID="{33256D3A-9367-442F-BC4C-C530B0DC3F56}" presName="Name10" presStyleLbl="parChTrans1D2" presStyleIdx="0" presStyleCnt="2"/>
      <dgm:spPr/>
    </dgm:pt>
    <dgm:pt modelId="{54AAEC8E-D6EC-4D02-BA14-D3788B5B2D07}" type="pres">
      <dgm:prSet presAssocID="{02B0AA86-B24D-4162-97AE-28049C9F9AD8}" presName="hierRoot2" presStyleCnt="0"/>
      <dgm:spPr/>
    </dgm:pt>
    <dgm:pt modelId="{B24A3C75-FAEC-49AD-AE9A-F479F684164E}" type="pres">
      <dgm:prSet presAssocID="{02B0AA86-B24D-4162-97AE-28049C9F9AD8}" presName="composite2" presStyleCnt="0"/>
      <dgm:spPr/>
    </dgm:pt>
    <dgm:pt modelId="{DF974198-F55B-481C-BEA2-26E462628C00}" type="pres">
      <dgm:prSet presAssocID="{02B0AA86-B24D-4162-97AE-28049C9F9AD8}" presName="background2" presStyleLbl="node2" presStyleIdx="0" presStyleCnt="2"/>
      <dgm:spPr/>
    </dgm:pt>
    <dgm:pt modelId="{C3B534BC-8382-43CC-937F-A8DE18944A3E}" type="pres">
      <dgm:prSet presAssocID="{02B0AA86-B24D-4162-97AE-28049C9F9AD8}" presName="text2" presStyleLbl="fgAcc2" presStyleIdx="0" presStyleCnt="2">
        <dgm:presLayoutVars>
          <dgm:chPref val="3"/>
        </dgm:presLayoutVars>
      </dgm:prSet>
      <dgm:spPr/>
    </dgm:pt>
    <dgm:pt modelId="{9D80575E-ADA7-4A10-BC1D-39326A885E71}" type="pres">
      <dgm:prSet presAssocID="{02B0AA86-B24D-4162-97AE-28049C9F9AD8}" presName="hierChild3" presStyleCnt="0"/>
      <dgm:spPr/>
    </dgm:pt>
    <dgm:pt modelId="{9CAD3AA8-FF9A-4B17-A44E-8E5F9EABA124}" type="pres">
      <dgm:prSet presAssocID="{06944650-2E82-433B-8BB3-3257E0B993AA}" presName="Name17" presStyleLbl="parChTrans1D3" presStyleIdx="0" presStyleCnt="4"/>
      <dgm:spPr/>
    </dgm:pt>
    <dgm:pt modelId="{4B16F5E6-F285-444A-A896-CDB6CA293827}" type="pres">
      <dgm:prSet presAssocID="{30636E74-3409-4756-8543-E03FA6878D16}" presName="hierRoot3" presStyleCnt="0"/>
      <dgm:spPr/>
    </dgm:pt>
    <dgm:pt modelId="{CD0A942F-950B-4D10-9972-EBF01D6D1220}" type="pres">
      <dgm:prSet presAssocID="{30636E74-3409-4756-8543-E03FA6878D16}" presName="composite3" presStyleCnt="0"/>
      <dgm:spPr/>
    </dgm:pt>
    <dgm:pt modelId="{85F1FC2A-9FE0-4867-AA53-01E17EA655C1}" type="pres">
      <dgm:prSet presAssocID="{30636E74-3409-4756-8543-E03FA6878D16}" presName="background3" presStyleLbl="node3" presStyleIdx="0" presStyleCnt="4"/>
      <dgm:spPr/>
    </dgm:pt>
    <dgm:pt modelId="{5B4115CE-3787-4A3A-AB47-CC15D26ABBFA}" type="pres">
      <dgm:prSet presAssocID="{30636E74-3409-4756-8543-E03FA6878D16}" presName="text3" presStyleLbl="fgAcc3" presStyleIdx="0" presStyleCnt="4">
        <dgm:presLayoutVars>
          <dgm:chPref val="3"/>
        </dgm:presLayoutVars>
      </dgm:prSet>
      <dgm:spPr/>
    </dgm:pt>
    <dgm:pt modelId="{675C109C-F0D3-462F-B859-587A6705C8E3}" type="pres">
      <dgm:prSet presAssocID="{30636E74-3409-4756-8543-E03FA6878D16}" presName="hierChild4" presStyleCnt="0"/>
      <dgm:spPr/>
    </dgm:pt>
    <dgm:pt modelId="{090A66B2-3635-49A9-8643-B2B14910A3C2}" type="pres">
      <dgm:prSet presAssocID="{42BE2FE4-8D2F-4885-A56F-B1EFF4792E3E}" presName="Name17" presStyleLbl="parChTrans1D3" presStyleIdx="1" presStyleCnt="4"/>
      <dgm:spPr/>
    </dgm:pt>
    <dgm:pt modelId="{E3E26E3A-9F32-4DC9-B11D-82DB43A820DA}" type="pres">
      <dgm:prSet presAssocID="{F6F2321C-C632-4706-9981-224D79683BCC}" presName="hierRoot3" presStyleCnt="0"/>
      <dgm:spPr/>
    </dgm:pt>
    <dgm:pt modelId="{D69BF787-F1F4-40A4-A219-5BD4801DF691}" type="pres">
      <dgm:prSet presAssocID="{F6F2321C-C632-4706-9981-224D79683BCC}" presName="composite3" presStyleCnt="0"/>
      <dgm:spPr/>
    </dgm:pt>
    <dgm:pt modelId="{85022569-F55B-492A-A561-E92B4624540E}" type="pres">
      <dgm:prSet presAssocID="{F6F2321C-C632-4706-9981-224D79683BCC}" presName="background3" presStyleLbl="node3" presStyleIdx="1" presStyleCnt="4"/>
      <dgm:spPr/>
    </dgm:pt>
    <dgm:pt modelId="{030C8C71-9762-486A-BC96-EFCA4635DBEF}" type="pres">
      <dgm:prSet presAssocID="{F6F2321C-C632-4706-9981-224D79683BCC}" presName="text3" presStyleLbl="fgAcc3" presStyleIdx="1" presStyleCnt="4">
        <dgm:presLayoutVars>
          <dgm:chPref val="3"/>
        </dgm:presLayoutVars>
      </dgm:prSet>
      <dgm:spPr/>
    </dgm:pt>
    <dgm:pt modelId="{70DD11F7-63C5-4FC1-BB1C-AD3B035AC159}" type="pres">
      <dgm:prSet presAssocID="{F6F2321C-C632-4706-9981-224D79683BCC}" presName="hierChild4" presStyleCnt="0"/>
      <dgm:spPr/>
    </dgm:pt>
    <dgm:pt modelId="{C5D85861-FDF2-482D-B186-F4DF329C1CAE}" type="pres">
      <dgm:prSet presAssocID="{0B63FA18-A5C3-418E-8C10-F0988950971D}" presName="Name17" presStyleLbl="parChTrans1D3" presStyleIdx="2" presStyleCnt="4"/>
      <dgm:spPr/>
    </dgm:pt>
    <dgm:pt modelId="{DCA002BE-250F-4654-9440-FD84C3F6C4CB}" type="pres">
      <dgm:prSet presAssocID="{501769F6-8A0D-4513-8688-D0BC817F1738}" presName="hierRoot3" presStyleCnt="0"/>
      <dgm:spPr/>
    </dgm:pt>
    <dgm:pt modelId="{FBBBC469-00E7-4712-8468-B4B878D77350}" type="pres">
      <dgm:prSet presAssocID="{501769F6-8A0D-4513-8688-D0BC817F1738}" presName="composite3" presStyleCnt="0"/>
      <dgm:spPr/>
    </dgm:pt>
    <dgm:pt modelId="{046489C5-338F-4CDB-89CE-8EDF3138D7FC}" type="pres">
      <dgm:prSet presAssocID="{501769F6-8A0D-4513-8688-D0BC817F1738}" presName="background3" presStyleLbl="node3" presStyleIdx="2" presStyleCnt="4"/>
      <dgm:spPr/>
    </dgm:pt>
    <dgm:pt modelId="{7E05A918-5B1B-4736-AD08-4B44C4E3223B}" type="pres">
      <dgm:prSet presAssocID="{501769F6-8A0D-4513-8688-D0BC817F1738}" presName="text3" presStyleLbl="fgAcc3" presStyleIdx="2" presStyleCnt="4">
        <dgm:presLayoutVars>
          <dgm:chPref val="3"/>
        </dgm:presLayoutVars>
      </dgm:prSet>
      <dgm:spPr/>
    </dgm:pt>
    <dgm:pt modelId="{CE4AAC83-DDF5-4501-9BE9-582C4F7AEF11}" type="pres">
      <dgm:prSet presAssocID="{501769F6-8A0D-4513-8688-D0BC817F1738}" presName="hierChild4" presStyleCnt="0"/>
      <dgm:spPr/>
    </dgm:pt>
    <dgm:pt modelId="{9AC366CC-3925-4C02-901B-4FCB6E311589}" type="pres">
      <dgm:prSet presAssocID="{8BA9A54C-AB93-47ED-A3FE-C0499A49C2B4}" presName="Name10" presStyleLbl="parChTrans1D2" presStyleIdx="1" presStyleCnt="2"/>
      <dgm:spPr/>
    </dgm:pt>
    <dgm:pt modelId="{0D9AFABA-C878-4D1E-94C2-B843E58E2339}" type="pres">
      <dgm:prSet presAssocID="{5492DEDE-90A7-4198-BE61-DC8137E35588}" presName="hierRoot2" presStyleCnt="0"/>
      <dgm:spPr/>
    </dgm:pt>
    <dgm:pt modelId="{37671041-71CD-4272-9C13-2D4229A7671F}" type="pres">
      <dgm:prSet presAssocID="{5492DEDE-90A7-4198-BE61-DC8137E35588}" presName="composite2" presStyleCnt="0"/>
      <dgm:spPr/>
    </dgm:pt>
    <dgm:pt modelId="{11ADD192-6CEB-4DC7-872E-80D2BD34EBEC}" type="pres">
      <dgm:prSet presAssocID="{5492DEDE-90A7-4198-BE61-DC8137E35588}" presName="background2" presStyleLbl="node2" presStyleIdx="1" presStyleCnt="2"/>
      <dgm:spPr/>
    </dgm:pt>
    <dgm:pt modelId="{32574A04-8825-4B20-B1DD-CEA638796F12}" type="pres">
      <dgm:prSet presAssocID="{5492DEDE-90A7-4198-BE61-DC8137E35588}" presName="text2" presStyleLbl="fgAcc2" presStyleIdx="1" presStyleCnt="2">
        <dgm:presLayoutVars>
          <dgm:chPref val="3"/>
        </dgm:presLayoutVars>
      </dgm:prSet>
      <dgm:spPr/>
    </dgm:pt>
    <dgm:pt modelId="{C9A01D3E-9525-4B14-ACEE-26A81255D7A5}" type="pres">
      <dgm:prSet presAssocID="{5492DEDE-90A7-4198-BE61-DC8137E35588}" presName="hierChild3" presStyleCnt="0"/>
      <dgm:spPr/>
    </dgm:pt>
    <dgm:pt modelId="{2DD15F16-E9D5-49D5-9282-4C2688E6976D}" type="pres">
      <dgm:prSet presAssocID="{FAC693F1-3A15-4043-AA99-8C08C9B97289}" presName="Name17" presStyleLbl="parChTrans1D3" presStyleIdx="3" presStyleCnt="4"/>
      <dgm:spPr/>
    </dgm:pt>
    <dgm:pt modelId="{761F928F-7744-43C8-9759-92913E111781}" type="pres">
      <dgm:prSet presAssocID="{16E6D607-9C5E-4D49-9330-45BC5C37D3D9}" presName="hierRoot3" presStyleCnt="0"/>
      <dgm:spPr/>
    </dgm:pt>
    <dgm:pt modelId="{3BD142C8-9861-4FEB-BE6D-A53E0EF8B5D0}" type="pres">
      <dgm:prSet presAssocID="{16E6D607-9C5E-4D49-9330-45BC5C37D3D9}" presName="composite3" presStyleCnt="0"/>
      <dgm:spPr/>
    </dgm:pt>
    <dgm:pt modelId="{6FF573A1-BE71-4916-9AE8-9C0FB7289536}" type="pres">
      <dgm:prSet presAssocID="{16E6D607-9C5E-4D49-9330-45BC5C37D3D9}" presName="background3" presStyleLbl="node3" presStyleIdx="3" presStyleCnt="4"/>
      <dgm:spPr/>
    </dgm:pt>
    <dgm:pt modelId="{05CC316E-B67F-4F8C-95C1-AF61DEF2DC52}" type="pres">
      <dgm:prSet presAssocID="{16E6D607-9C5E-4D49-9330-45BC5C37D3D9}" presName="text3" presStyleLbl="fgAcc3" presStyleIdx="3" presStyleCnt="4" custScaleX="122207">
        <dgm:presLayoutVars>
          <dgm:chPref val="3"/>
        </dgm:presLayoutVars>
      </dgm:prSet>
      <dgm:spPr/>
    </dgm:pt>
    <dgm:pt modelId="{ED8A85C4-8BFE-49A9-8404-18F082099AD2}" type="pres">
      <dgm:prSet presAssocID="{16E6D607-9C5E-4D49-9330-45BC5C37D3D9}" presName="hierChild4" presStyleCnt="0"/>
      <dgm:spPr/>
    </dgm:pt>
  </dgm:ptLst>
  <dgm:cxnLst>
    <dgm:cxn modelId="{E0B7720E-9042-4C62-844D-CDC6FF5FD611}" srcId="{A2C8B9FB-FEC9-42F7-AB45-D3A621EF0A89}" destId="{02B0AA86-B24D-4162-97AE-28049C9F9AD8}" srcOrd="0" destOrd="0" parTransId="{33256D3A-9367-442F-BC4C-C530B0DC3F56}" sibTransId="{689A8E39-CA9F-4F3D-9FE1-6D8A59ED4C5D}"/>
    <dgm:cxn modelId="{847DE40F-1546-4D56-8B03-A45E5B2FA158}" srcId="{49721374-44A3-410A-BF65-6E54C58827CC}" destId="{A2C8B9FB-FEC9-42F7-AB45-D3A621EF0A89}" srcOrd="0" destOrd="0" parTransId="{6BBF037E-5C8E-48FD-809D-18FAC09487BD}" sibTransId="{794F66D7-1DAA-40E9-B441-CE83373F4972}"/>
    <dgm:cxn modelId="{53C1B61A-094B-405A-9210-49326C1F6816}" type="presOf" srcId="{42BE2FE4-8D2F-4885-A56F-B1EFF4792E3E}" destId="{090A66B2-3635-49A9-8643-B2B14910A3C2}" srcOrd="0" destOrd="0" presId="urn:microsoft.com/office/officeart/2005/8/layout/hierarchy1"/>
    <dgm:cxn modelId="{267FF323-778A-4C3B-A330-5F944446B55A}" srcId="{5492DEDE-90A7-4198-BE61-DC8137E35588}" destId="{16E6D607-9C5E-4D49-9330-45BC5C37D3D9}" srcOrd="0" destOrd="0" parTransId="{FAC693F1-3A15-4043-AA99-8C08C9B97289}" sibTransId="{C7366C8A-B4BB-4515-95F9-92BBFE541460}"/>
    <dgm:cxn modelId="{42C2D932-B4E8-4154-87F0-0D944A67E59F}" type="presOf" srcId="{5492DEDE-90A7-4198-BE61-DC8137E35588}" destId="{32574A04-8825-4B20-B1DD-CEA638796F12}" srcOrd="0" destOrd="0" presId="urn:microsoft.com/office/officeart/2005/8/layout/hierarchy1"/>
    <dgm:cxn modelId="{10EE8A5B-B45C-4B1C-BE36-B120DD53D61A}" type="presOf" srcId="{06944650-2E82-433B-8BB3-3257E0B993AA}" destId="{9CAD3AA8-FF9A-4B17-A44E-8E5F9EABA124}" srcOrd="0" destOrd="0" presId="urn:microsoft.com/office/officeart/2005/8/layout/hierarchy1"/>
    <dgm:cxn modelId="{C8CDBB41-DFA9-4255-A665-6ED9047598DC}" type="presOf" srcId="{30636E74-3409-4756-8543-E03FA6878D16}" destId="{5B4115CE-3787-4A3A-AB47-CC15D26ABBFA}" srcOrd="0" destOrd="0" presId="urn:microsoft.com/office/officeart/2005/8/layout/hierarchy1"/>
    <dgm:cxn modelId="{C8EAC564-2FCB-45F5-974E-9E695EA89B4C}" srcId="{A2C8B9FB-FEC9-42F7-AB45-D3A621EF0A89}" destId="{5492DEDE-90A7-4198-BE61-DC8137E35588}" srcOrd="1" destOrd="0" parTransId="{8BA9A54C-AB93-47ED-A3FE-C0499A49C2B4}" sibTransId="{8023BA8B-4CBC-405D-A75D-FCC3235DE440}"/>
    <dgm:cxn modelId="{56898047-8766-4827-B89E-0925B0D6FDFA}" type="presOf" srcId="{02B0AA86-B24D-4162-97AE-28049C9F9AD8}" destId="{C3B534BC-8382-43CC-937F-A8DE18944A3E}" srcOrd="0" destOrd="0" presId="urn:microsoft.com/office/officeart/2005/8/layout/hierarchy1"/>
    <dgm:cxn modelId="{B164B467-2C2B-4016-B6C7-9EE210DB3958}" srcId="{02B0AA86-B24D-4162-97AE-28049C9F9AD8}" destId="{501769F6-8A0D-4513-8688-D0BC817F1738}" srcOrd="2" destOrd="0" parTransId="{0B63FA18-A5C3-418E-8C10-F0988950971D}" sibTransId="{A9A75846-AC65-498F-8DBD-93D52B136DE2}"/>
    <dgm:cxn modelId="{08480275-1397-46D3-829D-19A919BCE452}" type="presOf" srcId="{F6F2321C-C632-4706-9981-224D79683BCC}" destId="{030C8C71-9762-486A-BC96-EFCA4635DBEF}" srcOrd="0" destOrd="0" presId="urn:microsoft.com/office/officeart/2005/8/layout/hierarchy1"/>
    <dgm:cxn modelId="{51C0877C-DA90-4312-A1F4-E8754116E414}" type="presOf" srcId="{A2C8B9FB-FEC9-42F7-AB45-D3A621EF0A89}" destId="{69997381-5CA3-4C6C-B866-493D0484FDA1}" srcOrd="0" destOrd="0" presId="urn:microsoft.com/office/officeart/2005/8/layout/hierarchy1"/>
    <dgm:cxn modelId="{C3E8F082-3189-44AC-8679-DF79166D1D8E}" type="presOf" srcId="{33256D3A-9367-442F-BC4C-C530B0DC3F56}" destId="{A86A2869-B68A-4E67-992A-8551C2F3EC8E}" srcOrd="0" destOrd="0" presId="urn:microsoft.com/office/officeart/2005/8/layout/hierarchy1"/>
    <dgm:cxn modelId="{4171468F-B25E-4BA8-BA0D-48C11A81F432}" srcId="{02B0AA86-B24D-4162-97AE-28049C9F9AD8}" destId="{F6F2321C-C632-4706-9981-224D79683BCC}" srcOrd="1" destOrd="0" parTransId="{42BE2FE4-8D2F-4885-A56F-B1EFF4792E3E}" sibTransId="{9049B85A-55D9-40B9-A424-71A3129D0D69}"/>
    <dgm:cxn modelId="{EA2517AF-AF95-4485-890B-F3613288F354}" type="presOf" srcId="{16E6D607-9C5E-4D49-9330-45BC5C37D3D9}" destId="{05CC316E-B67F-4F8C-95C1-AF61DEF2DC52}" srcOrd="0" destOrd="0" presId="urn:microsoft.com/office/officeart/2005/8/layout/hierarchy1"/>
    <dgm:cxn modelId="{EE5B38AF-F9B3-4F80-A34D-8F69F3B89D60}" srcId="{02B0AA86-B24D-4162-97AE-28049C9F9AD8}" destId="{30636E74-3409-4756-8543-E03FA6878D16}" srcOrd="0" destOrd="0" parTransId="{06944650-2E82-433B-8BB3-3257E0B993AA}" sibTransId="{E1F219B5-ACDB-49D7-9DBC-06714B762967}"/>
    <dgm:cxn modelId="{8B7E24C6-8111-4038-A3FC-1C9E78FE1D51}" type="presOf" srcId="{49721374-44A3-410A-BF65-6E54C58827CC}" destId="{E8F6BADC-6915-46BE-9978-A3DB9EB740A0}" srcOrd="0" destOrd="0" presId="urn:microsoft.com/office/officeart/2005/8/layout/hierarchy1"/>
    <dgm:cxn modelId="{969041D0-D158-4806-8A8D-4BA3905A6190}" type="presOf" srcId="{501769F6-8A0D-4513-8688-D0BC817F1738}" destId="{7E05A918-5B1B-4736-AD08-4B44C4E3223B}" srcOrd="0" destOrd="0" presId="urn:microsoft.com/office/officeart/2005/8/layout/hierarchy1"/>
    <dgm:cxn modelId="{3460DFDB-9779-4975-B13A-8F576AF62B09}" type="presOf" srcId="{0B63FA18-A5C3-418E-8C10-F0988950971D}" destId="{C5D85861-FDF2-482D-B186-F4DF329C1CAE}" srcOrd="0" destOrd="0" presId="urn:microsoft.com/office/officeart/2005/8/layout/hierarchy1"/>
    <dgm:cxn modelId="{A49B1FE6-DD4A-4726-8E65-1498991B62EE}" type="presOf" srcId="{FAC693F1-3A15-4043-AA99-8C08C9B97289}" destId="{2DD15F16-E9D5-49D5-9282-4C2688E6976D}" srcOrd="0" destOrd="0" presId="urn:microsoft.com/office/officeart/2005/8/layout/hierarchy1"/>
    <dgm:cxn modelId="{484A3BFC-BBC3-4363-B227-E0FB4E0E4332}" type="presOf" srcId="{8BA9A54C-AB93-47ED-A3FE-C0499A49C2B4}" destId="{9AC366CC-3925-4C02-901B-4FCB6E311589}" srcOrd="0" destOrd="0" presId="urn:microsoft.com/office/officeart/2005/8/layout/hierarchy1"/>
    <dgm:cxn modelId="{EB00246F-7C80-41C4-B64D-5D0836F9A600}" type="presParOf" srcId="{E8F6BADC-6915-46BE-9978-A3DB9EB740A0}" destId="{5F324638-34D0-40F5-893A-92B97CD981FC}" srcOrd="0" destOrd="0" presId="urn:microsoft.com/office/officeart/2005/8/layout/hierarchy1"/>
    <dgm:cxn modelId="{0AE2AD74-767B-4A2E-BD0F-D20E6C05492E}" type="presParOf" srcId="{5F324638-34D0-40F5-893A-92B97CD981FC}" destId="{6A79F331-4DDE-4248-AF3A-FB12044071C5}" srcOrd="0" destOrd="0" presId="urn:microsoft.com/office/officeart/2005/8/layout/hierarchy1"/>
    <dgm:cxn modelId="{5C6BE177-327C-4CFF-ABC8-D23C8FB48C8A}" type="presParOf" srcId="{6A79F331-4DDE-4248-AF3A-FB12044071C5}" destId="{8387D8AE-5C5F-4206-AA0C-1F04075A0FC9}" srcOrd="0" destOrd="0" presId="urn:microsoft.com/office/officeart/2005/8/layout/hierarchy1"/>
    <dgm:cxn modelId="{9156FD9B-9915-4A0A-B9F2-A04F4BCEC9C0}" type="presParOf" srcId="{6A79F331-4DDE-4248-AF3A-FB12044071C5}" destId="{69997381-5CA3-4C6C-B866-493D0484FDA1}" srcOrd="1" destOrd="0" presId="urn:microsoft.com/office/officeart/2005/8/layout/hierarchy1"/>
    <dgm:cxn modelId="{CCBA361B-6B3C-41B4-BBB3-A3058CA5615C}" type="presParOf" srcId="{5F324638-34D0-40F5-893A-92B97CD981FC}" destId="{FB9327D8-15D8-4A04-ABD6-AB49EEB0A92C}" srcOrd="1" destOrd="0" presId="urn:microsoft.com/office/officeart/2005/8/layout/hierarchy1"/>
    <dgm:cxn modelId="{E0B5DE4C-0A31-47F7-B075-1412E0294CA8}" type="presParOf" srcId="{FB9327D8-15D8-4A04-ABD6-AB49EEB0A92C}" destId="{A86A2869-B68A-4E67-992A-8551C2F3EC8E}" srcOrd="0" destOrd="0" presId="urn:microsoft.com/office/officeart/2005/8/layout/hierarchy1"/>
    <dgm:cxn modelId="{96E20B2C-0CB1-4330-AA2A-C2DA3F840A1A}" type="presParOf" srcId="{FB9327D8-15D8-4A04-ABD6-AB49EEB0A92C}" destId="{54AAEC8E-D6EC-4D02-BA14-D3788B5B2D07}" srcOrd="1" destOrd="0" presId="urn:microsoft.com/office/officeart/2005/8/layout/hierarchy1"/>
    <dgm:cxn modelId="{2D81E66F-2D3E-4929-844A-EF9EB9164547}" type="presParOf" srcId="{54AAEC8E-D6EC-4D02-BA14-D3788B5B2D07}" destId="{B24A3C75-FAEC-49AD-AE9A-F479F684164E}" srcOrd="0" destOrd="0" presId="urn:microsoft.com/office/officeart/2005/8/layout/hierarchy1"/>
    <dgm:cxn modelId="{B8E6B989-B48C-417A-80E2-0495AB361521}" type="presParOf" srcId="{B24A3C75-FAEC-49AD-AE9A-F479F684164E}" destId="{DF974198-F55B-481C-BEA2-26E462628C00}" srcOrd="0" destOrd="0" presId="urn:microsoft.com/office/officeart/2005/8/layout/hierarchy1"/>
    <dgm:cxn modelId="{07D1A373-02B0-4CEE-88C6-E7677FE397C8}" type="presParOf" srcId="{B24A3C75-FAEC-49AD-AE9A-F479F684164E}" destId="{C3B534BC-8382-43CC-937F-A8DE18944A3E}" srcOrd="1" destOrd="0" presId="urn:microsoft.com/office/officeart/2005/8/layout/hierarchy1"/>
    <dgm:cxn modelId="{F63AC991-EA93-49DB-BB54-C7B91263B6B9}" type="presParOf" srcId="{54AAEC8E-D6EC-4D02-BA14-D3788B5B2D07}" destId="{9D80575E-ADA7-4A10-BC1D-39326A885E71}" srcOrd="1" destOrd="0" presId="urn:microsoft.com/office/officeart/2005/8/layout/hierarchy1"/>
    <dgm:cxn modelId="{3B9363A0-D935-4C7B-A723-80D1A95C0869}" type="presParOf" srcId="{9D80575E-ADA7-4A10-BC1D-39326A885E71}" destId="{9CAD3AA8-FF9A-4B17-A44E-8E5F9EABA124}" srcOrd="0" destOrd="0" presId="urn:microsoft.com/office/officeart/2005/8/layout/hierarchy1"/>
    <dgm:cxn modelId="{550CB7F0-A8B8-48A5-91CA-77EE03E1D032}" type="presParOf" srcId="{9D80575E-ADA7-4A10-BC1D-39326A885E71}" destId="{4B16F5E6-F285-444A-A896-CDB6CA293827}" srcOrd="1" destOrd="0" presId="urn:microsoft.com/office/officeart/2005/8/layout/hierarchy1"/>
    <dgm:cxn modelId="{D966F943-9F71-472E-BFC4-C26B42B4805C}" type="presParOf" srcId="{4B16F5E6-F285-444A-A896-CDB6CA293827}" destId="{CD0A942F-950B-4D10-9972-EBF01D6D1220}" srcOrd="0" destOrd="0" presId="urn:microsoft.com/office/officeart/2005/8/layout/hierarchy1"/>
    <dgm:cxn modelId="{7455EAB0-9985-49A2-83CC-BF589E727BAA}" type="presParOf" srcId="{CD0A942F-950B-4D10-9972-EBF01D6D1220}" destId="{85F1FC2A-9FE0-4867-AA53-01E17EA655C1}" srcOrd="0" destOrd="0" presId="urn:microsoft.com/office/officeart/2005/8/layout/hierarchy1"/>
    <dgm:cxn modelId="{63FF323C-B44E-44CA-B382-840AE18DEADB}" type="presParOf" srcId="{CD0A942F-950B-4D10-9972-EBF01D6D1220}" destId="{5B4115CE-3787-4A3A-AB47-CC15D26ABBFA}" srcOrd="1" destOrd="0" presId="urn:microsoft.com/office/officeart/2005/8/layout/hierarchy1"/>
    <dgm:cxn modelId="{E6FA423C-FC48-44B2-827A-B30E17D42403}" type="presParOf" srcId="{4B16F5E6-F285-444A-A896-CDB6CA293827}" destId="{675C109C-F0D3-462F-B859-587A6705C8E3}" srcOrd="1" destOrd="0" presId="urn:microsoft.com/office/officeart/2005/8/layout/hierarchy1"/>
    <dgm:cxn modelId="{7DF8495E-14B6-4AA4-A523-90F791198EFC}" type="presParOf" srcId="{9D80575E-ADA7-4A10-BC1D-39326A885E71}" destId="{090A66B2-3635-49A9-8643-B2B14910A3C2}" srcOrd="2" destOrd="0" presId="urn:microsoft.com/office/officeart/2005/8/layout/hierarchy1"/>
    <dgm:cxn modelId="{9EA66236-B563-4C51-8C76-FA7E151717B7}" type="presParOf" srcId="{9D80575E-ADA7-4A10-BC1D-39326A885E71}" destId="{E3E26E3A-9F32-4DC9-B11D-82DB43A820DA}" srcOrd="3" destOrd="0" presId="urn:microsoft.com/office/officeart/2005/8/layout/hierarchy1"/>
    <dgm:cxn modelId="{8F1BB7C1-67D1-43CC-AC44-30BB2EFA0A2C}" type="presParOf" srcId="{E3E26E3A-9F32-4DC9-B11D-82DB43A820DA}" destId="{D69BF787-F1F4-40A4-A219-5BD4801DF691}" srcOrd="0" destOrd="0" presId="urn:microsoft.com/office/officeart/2005/8/layout/hierarchy1"/>
    <dgm:cxn modelId="{58C4EFD2-2694-480E-8034-B05385D54FBC}" type="presParOf" srcId="{D69BF787-F1F4-40A4-A219-5BD4801DF691}" destId="{85022569-F55B-492A-A561-E92B4624540E}" srcOrd="0" destOrd="0" presId="urn:microsoft.com/office/officeart/2005/8/layout/hierarchy1"/>
    <dgm:cxn modelId="{A2C1A0E0-B8E5-4FE6-BA7C-AD983F6419AD}" type="presParOf" srcId="{D69BF787-F1F4-40A4-A219-5BD4801DF691}" destId="{030C8C71-9762-486A-BC96-EFCA4635DBEF}" srcOrd="1" destOrd="0" presId="urn:microsoft.com/office/officeart/2005/8/layout/hierarchy1"/>
    <dgm:cxn modelId="{90F4A2A9-3004-4AA2-825E-39D645F6E1C2}" type="presParOf" srcId="{E3E26E3A-9F32-4DC9-B11D-82DB43A820DA}" destId="{70DD11F7-63C5-4FC1-BB1C-AD3B035AC159}" srcOrd="1" destOrd="0" presId="urn:microsoft.com/office/officeart/2005/8/layout/hierarchy1"/>
    <dgm:cxn modelId="{E81E743A-E8A9-4102-8504-ED08E3C7A552}" type="presParOf" srcId="{9D80575E-ADA7-4A10-BC1D-39326A885E71}" destId="{C5D85861-FDF2-482D-B186-F4DF329C1CAE}" srcOrd="4" destOrd="0" presId="urn:microsoft.com/office/officeart/2005/8/layout/hierarchy1"/>
    <dgm:cxn modelId="{18C50634-EA43-4114-931B-9E942A182036}" type="presParOf" srcId="{9D80575E-ADA7-4A10-BC1D-39326A885E71}" destId="{DCA002BE-250F-4654-9440-FD84C3F6C4CB}" srcOrd="5" destOrd="0" presId="urn:microsoft.com/office/officeart/2005/8/layout/hierarchy1"/>
    <dgm:cxn modelId="{60D04FE5-4F22-40E1-A9AD-32A1242F4068}" type="presParOf" srcId="{DCA002BE-250F-4654-9440-FD84C3F6C4CB}" destId="{FBBBC469-00E7-4712-8468-B4B878D77350}" srcOrd="0" destOrd="0" presId="urn:microsoft.com/office/officeart/2005/8/layout/hierarchy1"/>
    <dgm:cxn modelId="{4E245E53-6C5E-400B-8CBF-EAF02B9ABB24}" type="presParOf" srcId="{FBBBC469-00E7-4712-8468-B4B878D77350}" destId="{046489C5-338F-4CDB-89CE-8EDF3138D7FC}" srcOrd="0" destOrd="0" presId="urn:microsoft.com/office/officeart/2005/8/layout/hierarchy1"/>
    <dgm:cxn modelId="{04B3BA51-3184-4CA2-81B1-24D82DB4C1FA}" type="presParOf" srcId="{FBBBC469-00E7-4712-8468-B4B878D77350}" destId="{7E05A918-5B1B-4736-AD08-4B44C4E3223B}" srcOrd="1" destOrd="0" presId="urn:microsoft.com/office/officeart/2005/8/layout/hierarchy1"/>
    <dgm:cxn modelId="{C3886707-E19A-4F36-A76E-77EAC2284BC1}" type="presParOf" srcId="{DCA002BE-250F-4654-9440-FD84C3F6C4CB}" destId="{CE4AAC83-DDF5-4501-9BE9-582C4F7AEF11}" srcOrd="1" destOrd="0" presId="urn:microsoft.com/office/officeart/2005/8/layout/hierarchy1"/>
    <dgm:cxn modelId="{A14E4A21-0088-4732-AABF-6B5026BF4BAF}" type="presParOf" srcId="{FB9327D8-15D8-4A04-ABD6-AB49EEB0A92C}" destId="{9AC366CC-3925-4C02-901B-4FCB6E311589}" srcOrd="2" destOrd="0" presId="urn:microsoft.com/office/officeart/2005/8/layout/hierarchy1"/>
    <dgm:cxn modelId="{BD55F41A-A61A-439E-B0CA-0D37B93CAE62}" type="presParOf" srcId="{FB9327D8-15D8-4A04-ABD6-AB49EEB0A92C}" destId="{0D9AFABA-C878-4D1E-94C2-B843E58E2339}" srcOrd="3" destOrd="0" presId="urn:microsoft.com/office/officeart/2005/8/layout/hierarchy1"/>
    <dgm:cxn modelId="{CE535AC9-F32D-44A6-BD4F-8D6284F133D5}" type="presParOf" srcId="{0D9AFABA-C878-4D1E-94C2-B843E58E2339}" destId="{37671041-71CD-4272-9C13-2D4229A7671F}" srcOrd="0" destOrd="0" presId="urn:microsoft.com/office/officeart/2005/8/layout/hierarchy1"/>
    <dgm:cxn modelId="{6F02AFF6-BD97-427D-9B34-2072D30D7952}" type="presParOf" srcId="{37671041-71CD-4272-9C13-2D4229A7671F}" destId="{11ADD192-6CEB-4DC7-872E-80D2BD34EBEC}" srcOrd="0" destOrd="0" presId="urn:microsoft.com/office/officeart/2005/8/layout/hierarchy1"/>
    <dgm:cxn modelId="{56FB8C93-436D-4701-9F97-EAC95AA4EA0F}" type="presParOf" srcId="{37671041-71CD-4272-9C13-2D4229A7671F}" destId="{32574A04-8825-4B20-B1DD-CEA638796F12}" srcOrd="1" destOrd="0" presId="urn:microsoft.com/office/officeart/2005/8/layout/hierarchy1"/>
    <dgm:cxn modelId="{5C7D32D4-6419-4C69-956C-34640BC1025D}" type="presParOf" srcId="{0D9AFABA-C878-4D1E-94C2-B843E58E2339}" destId="{C9A01D3E-9525-4B14-ACEE-26A81255D7A5}" srcOrd="1" destOrd="0" presId="urn:microsoft.com/office/officeart/2005/8/layout/hierarchy1"/>
    <dgm:cxn modelId="{74ABA698-5365-4240-85C5-A896821C14BC}" type="presParOf" srcId="{C9A01D3E-9525-4B14-ACEE-26A81255D7A5}" destId="{2DD15F16-E9D5-49D5-9282-4C2688E6976D}" srcOrd="0" destOrd="0" presId="urn:microsoft.com/office/officeart/2005/8/layout/hierarchy1"/>
    <dgm:cxn modelId="{70FCD03D-BB44-404E-81DE-8323715350D8}" type="presParOf" srcId="{C9A01D3E-9525-4B14-ACEE-26A81255D7A5}" destId="{761F928F-7744-43C8-9759-92913E111781}" srcOrd="1" destOrd="0" presId="urn:microsoft.com/office/officeart/2005/8/layout/hierarchy1"/>
    <dgm:cxn modelId="{8C8265EB-3783-465A-AAFA-5584FD919613}" type="presParOf" srcId="{761F928F-7744-43C8-9759-92913E111781}" destId="{3BD142C8-9861-4FEB-BE6D-A53E0EF8B5D0}" srcOrd="0" destOrd="0" presId="urn:microsoft.com/office/officeart/2005/8/layout/hierarchy1"/>
    <dgm:cxn modelId="{044F0AAF-2264-4BFC-994A-C440925CA92A}" type="presParOf" srcId="{3BD142C8-9861-4FEB-BE6D-A53E0EF8B5D0}" destId="{6FF573A1-BE71-4916-9AE8-9C0FB7289536}" srcOrd="0" destOrd="0" presId="urn:microsoft.com/office/officeart/2005/8/layout/hierarchy1"/>
    <dgm:cxn modelId="{CEE214C1-631E-4ECD-8118-24634D09179B}" type="presParOf" srcId="{3BD142C8-9861-4FEB-BE6D-A53E0EF8B5D0}" destId="{05CC316E-B67F-4F8C-95C1-AF61DEF2DC52}" srcOrd="1" destOrd="0" presId="urn:microsoft.com/office/officeart/2005/8/layout/hierarchy1"/>
    <dgm:cxn modelId="{47ED25D9-9516-470B-838D-8E178D00A5BA}" type="presParOf" srcId="{761F928F-7744-43C8-9759-92913E111781}" destId="{ED8A85C4-8BFE-49A9-8404-18F082099A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15F16-E9D5-49D5-9282-4C2688E6976D}">
      <dsp:nvSpPr>
        <dsp:cNvPr id="0" name=""/>
        <dsp:cNvSpPr/>
      </dsp:nvSpPr>
      <dsp:spPr>
        <a:xfrm>
          <a:off x="8210145" y="3530793"/>
          <a:ext cx="91440" cy="560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9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366CC-3925-4C02-901B-4FCB6E311589}">
      <dsp:nvSpPr>
        <dsp:cNvPr id="0" name=""/>
        <dsp:cNvSpPr/>
      </dsp:nvSpPr>
      <dsp:spPr>
        <a:xfrm>
          <a:off x="5791354" y="1745040"/>
          <a:ext cx="2464511" cy="56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278"/>
              </a:lnTo>
              <a:lnTo>
                <a:pt x="2464511" y="382278"/>
              </a:lnTo>
              <a:lnTo>
                <a:pt x="2464511" y="5609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85861-FDF2-482D-B186-F4DF329C1CAE}">
      <dsp:nvSpPr>
        <dsp:cNvPr id="0" name=""/>
        <dsp:cNvSpPr/>
      </dsp:nvSpPr>
      <dsp:spPr>
        <a:xfrm>
          <a:off x="3326842" y="3530793"/>
          <a:ext cx="2357429" cy="560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278"/>
              </a:lnTo>
              <a:lnTo>
                <a:pt x="2357429" y="382278"/>
              </a:lnTo>
              <a:lnTo>
                <a:pt x="2357429" y="5609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A66B2-3635-49A9-8643-B2B14910A3C2}">
      <dsp:nvSpPr>
        <dsp:cNvPr id="0" name=""/>
        <dsp:cNvSpPr/>
      </dsp:nvSpPr>
      <dsp:spPr>
        <a:xfrm>
          <a:off x="3281122" y="3530793"/>
          <a:ext cx="91440" cy="5609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9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AD3AA8-FF9A-4B17-A44E-8E5F9EABA124}">
      <dsp:nvSpPr>
        <dsp:cNvPr id="0" name=""/>
        <dsp:cNvSpPr/>
      </dsp:nvSpPr>
      <dsp:spPr>
        <a:xfrm>
          <a:off x="969413" y="3530793"/>
          <a:ext cx="2357429" cy="560961"/>
        </a:xfrm>
        <a:custGeom>
          <a:avLst/>
          <a:gdLst/>
          <a:ahLst/>
          <a:cxnLst/>
          <a:rect l="0" t="0" r="0" b="0"/>
          <a:pathLst>
            <a:path>
              <a:moveTo>
                <a:pt x="2357429" y="0"/>
              </a:moveTo>
              <a:lnTo>
                <a:pt x="2357429" y="382278"/>
              </a:lnTo>
              <a:lnTo>
                <a:pt x="0" y="382278"/>
              </a:lnTo>
              <a:lnTo>
                <a:pt x="0" y="5609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A2869-B68A-4E67-992A-8551C2F3EC8E}">
      <dsp:nvSpPr>
        <dsp:cNvPr id="0" name=""/>
        <dsp:cNvSpPr/>
      </dsp:nvSpPr>
      <dsp:spPr>
        <a:xfrm>
          <a:off x="3326842" y="1745040"/>
          <a:ext cx="2464511" cy="560961"/>
        </a:xfrm>
        <a:custGeom>
          <a:avLst/>
          <a:gdLst/>
          <a:ahLst/>
          <a:cxnLst/>
          <a:rect l="0" t="0" r="0" b="0"/>
          <a:pathLst>
            <a:path>
              <a:moveTo>
                <a:pt x="2464511" y="0"/>
              </a:moveTo>
              <a:lnTo>
                <a:pt x="2464511" y="382278"/>
              </a:lnTo>
              <a:lnTo>
                <a:pt x="0" y="382278"/>
              </a:lnTo>
              <a:lnTo>
                <a:pt x="0" y="5609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7D8AE-5C5F-4206-AA0C-1F04075A0FC9}">
      <dsp:nvSpPr>
        <dsp:cNvPr id="0" name=""/>
        <dsp:cNvSpPr/>
      </dsp:nvSpPr>
      <dsp:spPr>
        <a:xfrm>
          <a:off x="1677220" y="813966"/>
          <a:ext cx="8228266" cy="9310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97381-5CA3-4C6C-B866-493D0484FDA1}">
      <dsp:nvSpPr>
        <dsp:cNvPr id="0" name=""/>
        <dsp:cNvSpPr/>
      </dsp:nvSpPr>
      <dsp:spPr>
        <a:xfrm>
          <a:off x="1891532" y="1017562"/>
          <a:ext cx="8228266" cy="931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rPr>
            <a:t>Возможности использования книги</a:t>
          </a:r>
          <a:endParaRPr lang="ru-RU" sz="1700" kern="1200" dirty="0"/>
        </a:p>
      </dsp:txBody>
      <dsp:txXfrm>
        <a:off x="1918802" y="1044832"/>
        <a:ext cx="8173726" cy="876534"/>
      </dsp:txXfrm>
    </dsp:sp>
    <dsp:sp modelId="{DF974198-F55B-481C-BEA2-26E462628C00}">
      <dsp:nvSpPr>
        <dsp:cNvPr id="0" name=""/>
        <dsp:cNvSpPr/>
      </dsp:nvSpPr>
      <dsp:spPr>
        <a:xfrm>
          <a:off x="2362439" y="2306001"/>
          <a:ext cx="1928805" cy="122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534BC-8382-43CC-937F-A8DE18944A3E}">
      <dsp:nvSpPr>
        <dsp:cNvPr id="0" name=""/>
        <dsp:cNvSpPr/>
      </dsp:nvSpPr>
      <dsp:spPr>
        <a:xfrm>
          <a:off x="2576751" y="2509597"/>
          <a:ext cx="1928805" cy="122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Образовательный процесс</a:t>
          </a:r>
        </a:p>
      </dsp:txBody>
      <dsp:txXfrm>
        <a:off x="2612624" y="2545470"/>
        <a:ext cx="1857059" cy="1153045"/>
      </dsp:txXfrm>
    </dsp:sp>
    <dsp:sp modelId="{85F1FC2A-9FE0-4867-AA53-01E17EA655C1}">
      <dsp:nvSpPr>
        <dsp:cNvPr id="0" name=""/>
        <dsp:cNvSpPr/>
      </dsp:nvSpPr>
      <dsp:spPr>
        <a:xfrm>
          <a:off x="5010" y="4091754"/>
          <a:ext cx="1928805" cy="122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115CE-3787-4A3A-AB47-CC15D26ABBFA}">
      <dsp:nvSpPr>
        <dsp:cNvPr id="0" name=""/>
        <dsp:cNvSpPr/>
      </dsp:nvSpPr>
      <dsp:spPr>
        <a:xfrm>
          <a:off x="219321" y="4295350"/>
          <a:ext cx="1928805" cy="122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Учебные занятия</a:t>
          </a:r>
        </a:p>
      </dsp:txBody>
      <dsp:txXfrm>
        <a:off x="255194" y="4331223"/>
        <a:ext cx="1857059" cy="1153045"/>
      </dsp:txXfrm>
    </dsp:sp>
    <dsp:sp modelId="{85022569-F55B-492A-A561-E92B4624540E}">
      <dsp:nvSpPr>
        <dsp:cNvPr id="0" name=""/>
        <dsp:cNvSpPr/>
      </dsp:nvSpPr>
      <dsp:spPr>
        <a:xfrm>
          <a:off x="2362439" y="4091754"/>
          <a:ext cx="1928805" cy="122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C8C71-9762-486A-BC96-EFCA4635DBEF}">
      <dsp:nvSpPr>
        <dsp:cNvPr id="0" name=""/>
        <dsp:cNvSpPr/>
      </dsp:nvSpPr>
      <dsp:spPr>
        <a:xfrm>
          <a:off x="2576751" y="4295350"/>
          <a:ext cx="1928805" cy="122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Занятия в группе продлённого дня</a:t>
          </a:r>
        </a:p>
      </dsp:txBody>
      <dsp:txXfrm>
        <a:off x="2612624" y="4331223"/>
        <a:ext cx="1857059" cy="1153045"/>
      </dsp:txXfrm>
    </dsp:sp>
    <dsp:sp modelId="{046489C5-338F-4CDB-89CE-8EDF3138D7FC}">
      <dsp:nvSpPr>
        <dsp:cNvPr id="0" name=""/>
        <dsp:cNvSpPr/>
      </dsp:nvSpPr>
      <dsp:spPr>
        <a:xfrm>
          <a:off x="4719868" y="4091754"/>
          <a:ext cx="1928805" cy="122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5A918-5B1B-4736-AD08-4B44C4E3223B}">
      <dsp:nvSpPr>
        <dsp:cNvPr id="0" name=""/>
        <dsp:cNvSpPr/>
      </dsp:nvSpPr>
      <dsp:spPr>
        <a:xfrm>
          <a:off x="4934180" y="4295350"/>
          <a:ext cx="1928805" cy="122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Внеучебная деятельность </a:t>
          </a:r>
        </a:p>
      </dsp:txBody>
      <dsp:txXfrm>
        <a:off x="4970053" y="4331223"/>
        <a:ext cx="1857059" cy="1153045"/>
      </dsp:txXfrm>
    </dsp:sp>
    <dsp:sp modelId="{11ADD192-6CEB-4DC7-872E-80D2BD34EBEC}">
      <dsp:nvSpPr>
        <dsp:cNvPr id="0" name=""/>
        <dsp:cNvSpPr/>
      </dsp:nvSpPr>
      <dsp:spPr>
        <a:xfrm>
          <a:off x="7291462" y="2306001"/>
          <a:ext cx="1928805" cy="122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74A04-8825-4B20-B1DD-CEA638796F12}">
      <dsp:nvSpPr>
        <dsp:cNvPr id="0" name=""/>
        <dsp:cNvSpPr/>
      </dsp:nvSpPr>
      <dsp:spPr>
        <a:xfrm>
          <a:off x="7505774" y="2509597"/>
          <a:ext cx="1928805" cy="122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Семейное воспитание</a:t>
          </a:r>
        </a:p>
      </dsp:txBody>
      <dsp:txXfrm>
        <a:off x="7541647" y="2545470"/>
        <a:ext cx="1857059" cy="1153045"/>
      </dsp:txXfrm>
    </dsp:sp>
    <dsp:sp modelId="{6FF573A1-BE71-4916-9AE8-9C0FB7289536}">
      <dsp:nvSpPr>
        <dsp:cNvPr id="0" name=""/>
        <dsp:cNvSpPr/>
      </dsp:nvSpPr>
      <dsp:spPr>
        <a:xfrm>
          <a:off x="7077297" y="4091754"/>
          <a:ext cx="2357135" cy="1224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C316E-B67F-4F8C-95C1-AF61DEF2DC52}">
      <dsp:nvSpPr>
        <dsp:cNvPr id="0" name=""/>
        <dsp:cNvSpPr/>
      </dsp:nvSpPr>
      <dsp:spPr>
        <a:xfrm>
          <a:off x="7291609" y="4295350"/>
          <a:ext cx="2357135" cy="1224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/>
            <a:t>Совместное чтение-рассматривание книги, заполнение родовода,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700" kern="1200" dirty="0"/>
            <a:t>квест-викторины</a:t>
          </a:r>
        </a:p>
      </dsp:txBody>
      <dsp:txXfrm>
        <a:off x="7327482" y="4331223"/>
        <a:ext cx="2285389" cy="1153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3BFB7-AD9E-4B17-8C07-30311A61C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3FC502-3C58-4FB7-A240-20F2F601E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68DC9-1C80-4FD5-B117-BAF6A7C3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56CD4-56BE-4958-8E38-F4174689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79147-E44E-4D40-A112-17CBCE4D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CCC8-0E98-4428-B868-9BC9FF63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67070B-DA33-4001-9B41-52CED8DE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88C42-CB66-4D1D-A02D-C61016ED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AEA95-16CE-43D5-821C-E2D56C6A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C722B-0FC9-4E46-A129-6C736B1A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9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16FBA-30DE-4559-9B43-FF350A2AF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EC9D8-EFA0-479B-91F3-130CE5F4E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037B74-3EBD-42F1-92DA-9D01D3A5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25E09B-AF7A-42C3-A2FC-3DAA2D6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6FE83-4044-4FDA-87AC-A5A072D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B954D-545D-4B34-9675-21334722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7617-3BB7-4515-AAAF-C21F128F5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AE70D-17F7-4F68-A7AA-BBAC331A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E0CA5-0135-40D5-87FE-1FED1BAB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0F6D6-9E0A-400E-86EF-E36C9EA5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D2C73-165A-41CF-BF49-E1496744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272739-BF1F-498D-954A-0A3C7DD5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31E1-2300-4A18-A44C-1070677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F6B1D5-20B2-4B59-9045-9259AB54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2E938-3399-4DBB-BAAB-AB809AAE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D9824-8EE3-4B6C-A290-1CFF13FF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A7F11-17B9-4A26-9F38-508DF9E62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278B47-3EB9-4CF4-A6AF-165C4E97F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032350-AF32-4E63-AD4C-A08B9CBF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F2D9C4-D5C4-44D6-B662-D71BAD29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D7C163-E92A-4A1A-B0B9-89A9D4A2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3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EACCB-6D4B-4499-A02F-E9592127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C771D-633F-4050-8158-95278D5B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06E5CD-E283-4A8D-93EA-48A999DB7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E1E3A6-B609-48D6-9393-D10564B51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E2668D-FD26-4C93-BB48-EA28937C5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E59B63-62C6-4361-95A1-746D5932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F6D695-D007-4ACE-8D61-EA7CED27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C7C74C-DE27-43AD-B239-2597647F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0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3AC30-F158-45A6-B768-6ED7EE88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F72D0A-4510-4623-ACEA-A4ADAA4C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4616EF-2FD3-4849-AE92-35811C86B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117331-D9F9-42AF-BDC5-50AA55B3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6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AF3D49-838C-425F-A195-A2E025AE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51C586-E54B-4FF0-A6BD-717322689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61633-9E46-4E81-A716-87E5FCE9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00E61-D9A7-4338-9162-654C1E65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99B5DB-0053-4121-84A2-06D67549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C09E7F-69EB-4745-BA96-39F9C5987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29B54-13F4-48A5-866B-39879A9B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0F693F-B0EC-437B-A960-605D9B32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33B003-A8ED-419F-AF84-E74EA68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2E7B3-93B3-4E5A-9322-852A8527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3E6DAD-8CFC-4BCB-87F0-625655CC5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7073B0-4775-471D-A164-35C8ED650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99ECE5-5AC3-4492-841D-7A8835CD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56536-3A13-412E-8895-6A720785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4483C8-8EA6-4655-98E8-3A2BA598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4095C-F415-4AF5-A89B-24EC0CDC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3A12A-547C-4288-A77D-F546DD2E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3F555-C973-4950-A747-E73BF1B2B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757D-DB82-4E49-AB9B-999CF6D6AD2D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B2A4C1-EEFB-4E02-ACEF-3B81CB644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24762-710A-4CEE-84BA-80DDF50AB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A296-473C-4360-BF1E-BDF650ED3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3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7CD8D-2625-4602-97B6-32F37555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249" y="4703446"/>
            <a:ext cx="8510866" cy="175161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67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Методические аспекты </a:t>
            </a:r>
            <a:br>
              <a:rPr lang="ru-RU" sz="3200" dirty="0">
                <a:solidFill>
                  <a:srgbClr val="0067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rgbClr val="0067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использования учебного пособия </a:t>
            </a:r>
            <a:br>
              <a:rPr lang="ru-RU" sz="3200" dirty="0">
                <a:solidFill>
                  <a:srgbClr val="0067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3200" dirty="0">
                <a:solidFill>
                  <a:srgbClr val="0067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образовательном процессе</a:t>
            </a:r>
            <a:br>
              <a:rPr lang="ru-RU" sz="3200" dirty="0">
                <a:solidFill>
                  <a:srgbClr val="0067B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3200" b="1" dirty="0">
              <a:solidFill>
                <a:srgbClr val="0067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8EC71-B234-4DC6-B1AD-D01FAE39B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7" y="4879128"/>
            <a:ext cx="2160982" cy="14628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C3C124-8BF7-4B79-8F39-D42C7B9C00F4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026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E21A4699-E580-4E9C-A489-8E96CC72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5" y="614490"/>
            <a:ext cx="1683867" cy="16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D6D06B-BEE9-48AA-89E4-809CE3A3941E}"/>
              </a:ext>
            </a:extLst>
          </p:cNvPr>
          <p:cNvSpPr txBox="1">
            <a:spLocks/>
          </p:cNvSpPr>
          <p:nvPr/>
        </p:nvSpPr>
        <p:spPr>
          <a:xfrm>
            <a:off x="2604579" y="464652"/>
            <a:ext cx="9310850" cy="7091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F1539B-CB67-45CD-BC57-841E005A9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531" y="211427"/>
            <a:ext cx="77057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90" y="225243"/>
            <a:ext cx="9832910" cy="85666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Потенциал использования книги </a:t>
            </a:r>
            <a:b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образовательном процессе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DCE41CBF-7EE1-41B4-89FD-EC7987642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5020" y="1167790"/>
            <a:ext cx="5708780" cy="5155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267121"/>
                </a:solidFill>
              </a:rPr>
              <a:t>Обучение грамоте. Пропись 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7E48E3-0184-43C4-97BD-8F052EB5F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544" y="1264629"/>
            <a:ext cx="3564294" cy="49617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D95462-D1CD-4C4C-8780-2E17AA2E5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5020" y="2487205"/>
            <a:ext cx="6180851" cy="20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4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67" y="301463"/>
            <a:ext cx="9870233" cy="1163563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Потенциал использования книги </a:t>
            </a:r>
            <a:b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образовательном процессе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C6410F0-0AF9-40BE-B4AA-9F4E7BA550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2484" y="1465026"/>
            <a:ext cx="3176986" cy="4422590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84BB6EC9-A7BB-446C-8582-79D04AB4A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3290" y="1027906"/>
            <a:ext cx="4555638" cy="5122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267121"/>
                </a:solidFill>
              </a:rPr>
              <a:t>  Введение в школьную жизнь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DD9313-0764-48D4-BBFB-C089C0DCA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470" y="1465026"/>
            <a:ext cx="3176986" cy="44225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1CF9AE-C369-484C-9D3D-55FE736CD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0567" y="1477895"/>
            <a:ext cx="3381084" cy="44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4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67" y="301463"/>
            <a:ext cx="9870233" cy="1163563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Рекомендации авторов УМК по использованию книги в образовательном процессе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4BB6EC9-A7BB-446C-8582-79D04AB4A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254" y="1638280"/>
            <a:ext cx="5005369" cy="4684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1800" spc="-40" dirty="0">
                <a:solidFill>
                  <a:srgbClr val="267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Свірыдзенка, В. І. Навучанне чытанню ў 1 класе </a:t>
            </a:r>
            <a:r>
              <a:rPr lang="be-BY" sz="1800" dirty="0">
                <a:solidFill>
                  <a:srgbClr val="267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В. І. Свірыдзенка, В. І. Цірынава. – Мінск: НІА, 2021. </a:t>
            </a:r>
            <a:endParaRPr lang="ru-RU" sz="1800" dirty="0">
              <a:solidFill>
                <a:srgbClr val="267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716C2CB7-8683-40EB-9665-62F36F739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4260" y="1638280"/>
            <a:ext cx="5179540" cy="5074810"/>
          </a:xfrm>
        </p:spPr>
        <p:txBody>
          <a:bodyPr/>
          <a:lstStyle/>
          <a:p>
            <a:pPr marL="0" indent="0">
              <a:buNone/>
            </a:pPr>
            <a:r>
              <a:rPr lang="be-BY" sz="1800" spc="-40" dirty="0">
                <a:solidFill>
                  <a:srgbClr val="267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Свірыдзенка, В. І. Беларуская мова. План-канспект урокаў. 2 клас </a:t>
            </a:r>
            <a:r>
              <a:rPr lang="be-BY" sz="1800" dirty="0">
                <a:solidFill>
                  <a:srgbClr val="267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В. І. Свірыдзенка, Н. У. Антонава. – Мінск: Аверсэв, 2022. </a:t>
            </a:r>
            <a:endParaRPr lang="ru-RU" sz="1800" dirty="0">
              <a:solidFill>
                <a:srgbClr val="267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AC82B5-DBD6-45F8-9837-B435F906FA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19"/>
          <a:stretch/>
        </p:blipFill>
        <p:spPr>
          <a:xfrm>
            <a:off x="6096000" y="2574351"/>
            <a:ext cx="5495479" cy="35651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35F677-C004-40A4-B550-9FA148887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21" y="2715031"/>
            <a:ext cx="5442934" cy="16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4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79EDF-FFCC-4C7C-B756-64614D1F3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139" y="969961"/>
            <a:ext cx="9543659" cy="54308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BY" dirty="0"/>
          </a:p>
        </p:txBody>
      </p:sp>
      <p:pic>
        <p:nvPicPr>
          <p:cNvPr id="10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C59DBD2C-A086-46D5-B6EA-AD5765A2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1B7FF7-A31B-4E37-A0B0-3C867574B3D2}"/>
              </a:ext>
            </a:extLst>
          </p:cNvPr>
          <p:cNvSpPr txBox="1"/>
          <p:nvPr/>
        </p:nvSpPr>
        <p:spPr>
          <a:xfrm>
            <a:off x="1607037" y="969961"/>
            <a:ext cx="10327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519E"/>
                </a:solidFill>
              </a:rPr>
              <a:t>        </a:t>
            </a:r>
            <a:endParaRPr lang="ru-RU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CC54480-D729-45B4-AFDC-3CAFCC674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383610"/>
              </p:ext>
            </p:extLst>
          </p:nvPr>
        </p:nvGraphicFramePr>
        <p:xfrm>
          <a:off x="1435820" y="-175904"/>
          <a:ext cx="10124809" cy="633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3865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90" y="225243"/>
            <a:ext cx="9832910" cy="85666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Потенциал использования книги </a:t>
            </a:r>
            <a:b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образовательном процессе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F2AE243A-FC15-4E35-9843-2346EFB47E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1518" y="1307672"/>
            <a:ext cx="3564294" cy="4961750"/>
          </a:xfrm>
        </p:spPr>
      </p:pic>
      <p:sp>
        <p:nvSpPr>
          <p:cNvPr id="17" name="Объект 16">
            <a:extLst>
              <a:ext uri="{FF2B5EF4-FFF2-40B4-BE49-F238E27FC236}">
                <a16:creationId xmlns:a16="http://schemas.microsoft.com/office/drawing/2014/main" id="{DCE41CBF-7EE1-41B4-89FD-EC7987642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5020" y="1167790"/>
            <a:ext cx="5708780" cy="5155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267121"/>
                </a:solidFill>
              </a:rPr>
              <a:t>Обучение грамоте. Букварь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734784-36A5-41E3-9380-026F99BD1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722" y="1587949"/>
            <a:ext cx="34671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90" y="225243"/>
            <a:ext cx="9832910" cy="85666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Потенциал использования книги </a:t>
            </a:r>
            <a:b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образовательном процессе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F2AE243A-FC15-4E35-9843-2346EFB47E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1518" y="1307672"/>
            <a:ext cx="3564294" cy="4961750"/>
          </a:xfrm>
        </p:spPr>
      </p:pic>
      <p:sp>
        <p:nvSpPr>
          <p:cNvPr id="17" name="Объект 16">
            <a:extLst>
              <a:ext uri="{FF2B5EF4-FFF2-40B4-BE49-F238E27FC236}">
                <a16:creationId xmlns:a16="http://schemas.microsoft.com/office/drawing/2014/main" id="{DCE41CBF-7EE1-41B4-89FD-EC7987642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5020" y="1081906"/>
            <a:ext cx="5708780" cy="5241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rgbClr val="267121"/>
                </a:solidFill>
              </a:rPr>
              <a:t>Навучанне</a:t>
            </a:r>
            <a:r>
              <a:rPr lang="ru-RU" sz="2400" dirty="0">
                <a:solidFill>
                  <a:srgbClr val="267121"/>
                </a:solidFill>
              </a:rPr>
              <a:t> </a:t>
            </a:r>
            <a:r>
              <a:rPr lang="ru-RU" sz="2400" dirty="0" err="1">
                <a:solidFill>
                  <a:srgbClr val="267121"/>
                </a:solidFill>
              </a:rPr>
              <a:t>грамаце</a:t>
            </a:r>
            <a:r>
              <a:rPr lang="ru-RU" sz="2400" dirty="0">
                <a:solidFill>
                  <a:srgbClr val="267121"/>
                </a:solidFill>
              </a:rPr>
              <a:t>. </a:t>
            </a:r>
            <a:r>
              <a:rPr lang="ru-RU" sz="2400" dirty="0" err="1">
                <a:solidFill>
                  <a:srgbClr val="267121"/>
                </a:solidFill>
              </a:rPr>
              <a:t>Буквар</a:t>
            </a:r>
            <a:endParaRPr lang="ru-RU" sz="2400" dirty="0">
              <a:solidFill>
                <a:srgbClr val="26712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78A43A-FF63-40BA-93FE-BE5CCAD61C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26" b="3112"/>
          <a:stretch/>
        </p:blipFill>
        <p:spPr>
          <a:xfrm>
            <a:off x="6708710" y="1555542"/>
            <a:ext cx="3723381" cy="48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9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90" y="225243"/>
            <a:ext cx="9832910" cy="85666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Потенциал использования книги </a:t>
            </a:r>
            <a:b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образовательном процессе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F2AE243A-FC15-4E35-9843-2346EFB47E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51518" y="1307672"/>
            <a:ext cx="3564294" cy="4961750"/>
          </a:xfrm>
        </p:spPr>
      </p:pic>
      <p:sp>
        <p:nvSpPr>
          <p:cNvPr id="17" name="Объект 16">
            <a:extLst>
              <a:ext uri="{FF2B5EF4-FFF2-40B4-BE49-F238E27FC236}">
                <a16:creationId xmlns:a16="http://schemas.microsoft.com/office/drawing/2014/main" id="{DCE41CBF-7EE1-41B4-89FD-EC7987642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5020" y="1027906"/>
            <a:ext cx="5708780" cy="5295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267121"/>
                </a:solidFill>
              </a:rPr>
              <a:t>Обучение грамоте. Букварь</a:t>
            </a: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  <a:p>
            <a:pPr marL="0" indent="0" algn="ctr">
              <a:buNone/>
            </a:pPr>
            <a:r>
              <a:rPr lang="ru-RU" sz="2400" dirty="0" err="1">
                <a:solidFill>
                  <a:srgbClr val="267121"/>
                </a:solidFill>
              </a:rPr>
              <a:t>Навучанне</a:t>
            </a:r>
            <a:r>
              <a:rPr lang="ru-RU" sz="2400" dirty="0">
                <a:solidFill>
                  <a:srgbClr val="267121"/>
                </a:solidFill>
              </a:rPr>
              <a:t> </a:t>
            </a:r>
            <a:r>
              <a:rPr lang="ru-RU" sz="2400" dirty="0" err="1">
                <a:solidFill>
                  <a:srgbClr val="267121"/>
                </a:solidFill>
              </a:rPr>
              <a:t>грамаце</a:t>
            </a:r>
            <a:r>
              <a:rPr lang="ru-RU" sz="2400" dirty="0">
                <a:solidFill>
                  <a:srgbClr val="267121"/>
                </a:solidFill>
              </a:rPr>
              <a:t>. </a:t>
            </a:r>
            <a:r>
              <a:rPr lang="ru-RU" sz="2400" dirty="0" err="1">
                <a:solidFill>
                  <a:srgbClr val="267121"/>
                </a:solidFill>
              </a:rPr>
              <a:t>Буквар</a:t>
            </a:r>
            <a:endParaRPr lang="ru-RU" sz="2400" dirty="0">
              <a:solidFill>
                <a:srgbClr val="26712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AA71F9-E372-4761-91D6-ED5F6C3F2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5135" y="1535366"/>
            <a:ext cx="2956864" cy="20849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0F1252-580F-4F5E-A1ED-EE45A24F0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636" y="4217154"/>
            <a:ext cx="3185535" cy="220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7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90" y="225243"/>
            <a:ext cx="9832910" cy="85666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Потенциал использования книги </a:t>
            </a:r>
            <a:b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образовательном процессе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DCE41CBF-7EE1-41B4-89FD-EC7987642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8725" y="1027906"/>
            <a:ext cx="3648268" cy="5295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rgbClr val="267121"/>
                </a:solidFill>
              </a:rPr>
              <a:t>Беларуская</a:t>
            </a:r>
            <a:r>
              <a:rPr lang="ru-RU" sz="2400" dirty="0">
                <a:solidFill>
                  <a:srgbClr val="267121"/>
                </a:solidFill>
              </a:rPr>
              <a:t> </a:t>
            </a:r>
            <a:r>
              <a:rPr lang="ru-RU" sz="2400" dirty="0" err="1">
                <a:solidFill>
                  <a:srgbClr val="267121"/>
                </a:solidFill>
              </a:rPr>
              <a:t>мова</a:t>
            </a:r>
            <a:r>
              <a:rPr lang="ru-RU" sz="2400" dirty="0">
                <a:solidFill>
                  <a:srgbClr val="267121"/>
                </a:solidFill>
              </a:rPr>
              <a:t>. 1 </a:t>
            </a:r>
            <a:r>
              <a:rPr lang="ru-RU" sz="2400" dirty="0" err="1">
                <a:solidFill>
                  <a:srgbClr val="267121"/>
                </a:solidFill>
              </a:rPr>
              <a:t>клас</a:t>
            </a:r>
            <a:endParaRPr lang="ru-RU" sz="2400" dirty="0">
              <a:solidFill>
                <a:srgbClr val="26712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AC3179F4-0757-40AC-8330-090AFFB7D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451438" y="1326870"/>
            <a:ext cx="3125802" cy="435133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49B87C-0CFE-46D3-890C-E7A7A964C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7907" y="1619396"/>
            <a:ext cx="3390533" cy="44112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54F595-D359-4A80-8571-A37B6D2051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240" y="1326870"/>
            <a:ext cx="312580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1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90" y="225243"/>
            <a:ext cx="9832910" cy="85666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Потенциал использования книги </a:t>
            </a:r>
            <a:b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образовательном процессе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E1946-F17D-4871-B6D4-C890FDA3B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019" y="1167788"/>
            <a:ext cx="3604014" cy="50170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491E2E-CAA4-4BC5-9935-FC39A3318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033" y="1167788"/>
            <a:ext cx="3604014" cy="501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2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90" y="225243"/>
            <a:ext cx="9832910" cy="85666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Потенциал использования книги </a:t>
            </a:r>
            <a:b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образовательном процессе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DCE41CBF-7EE1-41B4-89FD-EC7987642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437" y="1221789"/>
            <a:ext cx="10480241" cy="4940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267121"/>
                </a:solidFill>
              </a:rPr>
              <a:t>                                          Обучение грамоте. Букварь</a:t>
            </a: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B47916-D20C-42A6-98D8-7B52B9609E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4" t="5957" r="3011" b="1611"/>
          <a:stretch/>
        </p:blipFill>
        <p:spPr>
          <a:xfrm>
            <a:off x="4771157" y="1618932"/>
            <a:ext cx="6938762" cy="47462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9327CA-14C2-4726-B243-6769ECAAC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25" y="1566588"/>
            <a:ext cx="4105275" cy="14192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7D095A-99C3-4E95-9612-619AB10087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50" y="3280177"/>
            <a:ext cx="40957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42646-4B00-4AB9-876B-8F6F0126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90" y="225243"/>
            <a:ext cx="9832910" cy="85666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Потенциал использования книги </a:t>
            </a:r>
            <a:b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6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образовательном процессе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DCE41CBF-7EE1-41B4-89FD-EC7987642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3028" y="866775"/>
            <a:ext cx="3918650" cy="5295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solidFill>
                  <a:srgbClr val="267121"/>
                </a:solidFill>
              </a:rPr>
              <a:t>Навучанне</a:t>
            </a:r>
            <a:r>
              <a:rPr lang="ru-RU" sz="2400" dirty="0">
                <a:solidFill>
                  <a:srgbClr val="267121"/>
                </a:solidFill>
              </a:rPr>
              <a:t> </a:t>
            </a:r>
            <a:r>
              <a:rPr lang="ru-RU" sz="2400" dirty="0" err="1">
                <a:solidFill>
                  <a:srgbClr val="267121"/>
                </a:solidFill>
              </a:rPr>
              <a:t>грамаце</a:t>
            </a:r>
            <a:r>
              <a:rPr lang="ru-RU" sz="2400" dirty="0">
                <a:solidFill>
                  <a:srgbClr val="267121"/>
                </a:solidFill>
              </a:rPr>
              <a:t>. </a:t>
            </a:r>
            <a:r>
              <a:rPr lang="ru-RU" sz="2400" dirty="0" err="1">
                <a:solidFill>
                  <a:srgbClr val="267121"/>
                </a:solidFill>
              </a:rPr>
              <a:t>Буквар</a:t>
            </a:r>
            <a:endParaRPr lang="ru-RU" sz="2400" dirty="0">
              <a:solidFill>
                <a:srgbClr val="267121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26712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302D-D16B-4D79-BCBB-A51022B97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132578"/>
            <a:ext cx="1084609" cy="7341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B59D9-C386-480B-A7AE-24EC45EBC002}"/>
              </a:ext>
            </a:extLst>
          </p:cNvPr>
          <p:cNvSpPr/>
          <p:nvPr/>
        </p:nvSpPr>
        <p:spPr>
          <a:xfrm>
            <a:off x="192255" y="1027906"/>
            <a:ext cx="108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B056A5-5F27-495A-8072-DFD1EC58A532}"/>
              </a:ext>
            </a:extLst>
          </p:cNvPr>
          <p:cNvSpPr/>
          <p:nvPr/>
        </p:nvSpPr>
        <p:spPr>
          <a:xfrm>
            <a:off x="192255" y="1167789"/>
            <a:ext cx="90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471431-9215-449D-B871-3AFE5F7D8159}"/>
              </a:ext>
            </a:extLst>
          </p:cNvPr>
          <p:cNvSpPr/>
          <p:nvPr/>
        </p:nvSpPr>
        <p:spPr>
          <a:xfrm>
            <a:off x="192255" y="1307672"/>
            <a:ext cx="720000" cy="54000"/>
          </a:xfrm>
          <a:prstGeom prst="rect">
            <a:avLst/>
          </a:prstGeom>
          <a:gradFill>
            <a:gsLst>
              <a:gs pos="0">
                <a:srgbClr val="00519E"/>
              </a:gs>
              <a:gs pos="43000">
                <a:srgbClr val="0071B9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911707-9339-40DC-A813-65A965C851A2}"/>
              </a:ext>
            </a:extLst>
          </p:cNvPr>
          <p:cNvSpPr/>
          <p:nvPr/>
        </p:nvSpPr>
        <p:spPr>
          <a:xfrm>
            <a:off x="0" y="6568181"/>
            <a:ext cx="12192000" cy="289819"/>
          </a:xfrm>
          <a:prstGeom prst="rect">
            <a:avLst/>
          </a:prstGeom>
          <a:solidFill>
            <a:srgbClr val="006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НАЦИОНАЛЬНЫЙ ИНСТИТУТ ОБРАЗОВАНИЯ, г. Минск, Республика Беларусь</a:t>
            </a:r>
          </a:p>
        </p:txBody>
      </p:sp>
      <p:pic>
        <p:nvPicPr>
          <p:cNvPr id="11" name="Picture 2" descr="http://edu.gov.by/about-ministry/emblema-ministerstva-obrazovaniya-respubliki-belarus/%D0%AD%D0%BC%D0%B1%D0%BB%D0%B5%D0%BC%D0%B0%20%D0%B2%D0%B5%D0%BA%D1%82%D0%BE%D1%80.png">
            <a:extLst>
              <a:ext uri="{FF2B5EF4-FFF2-40B4-BE49-F238E27FC236}">
                <a16:creationId xmlns:a16="http://schemas.microsoft.com/office/drawing/2014/main" id="{701384F7-7371-41E9-AF4E-B51403DA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72" y="5104852"/>
            <a:ext cx="1218365" cy="12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F8CD8C-112B-4CF6-982D-E64B4BCCA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838" y="1221789"/>
            <a:ext cx="3125803" cy="43513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DF48BC9-B4F5-409F-96C5-8409F4B0B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335" y="1221790"/>
            <a:ext cx="3125804" cy="43513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6D1F93-258B-4F12-B4EB-B15004E69A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0604" y="1275506"/>
            <a:ext cx="3283498" cy="98675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373604-C766-471A-AF48-A5D130E1C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7700" y="2507221"/>
            <a:ext cx="2764700" cy="389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4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334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Тема Office</vt:lpstr>
      <vt:lpstr>Методические аспекты  использования учебного пособия  в образовательном процессе </vt:lpstr>
      <vt:lpstr>Презентация PowerPoint</vt:lpstr>
      <vt:lpstr>Потенциал использования книги  в образовательном процессе</vt:lpstr>
      <vt:lpstr>Потенциал использования книги  в образовательном процессе</vt:lpstr>
      <vt:lpstr>Потенциал использования книги  в образовательном процессе</vt:lpstr>
      <vt:lpstr>Потенциал использования книги  в образовательном процессе</vt:lpstr>
      <vt:lpstr>Потенциал использования книги  в образовательном процессе</vt:lpstr>
      <vt:lpstr>Потенциал использования книги  в образовательном процессе</vt:lpstr>
      <vt:lpstr>Потенциал использования книги  в образовательном процессе</vt:lpstr>
      <vt:lpstr>Потенциал использования книги  в образовательном процессе</vt:lpstr>
      <vt:lpstr>Потенциал использования книги  в образовательном процессе</vt:lpstr>
      <vt:lpstr>Рекомендации авторов УМК по использованию книги в образовательном процессе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Olga</cp:lastModifiedBy>
  <cp:revision>190</cp:revision>
  <cp:lastPrinted>2022-09-20T21:08:18Z</cp:lastPrinted>
  <dcterms:created xsi:type="dcterms:W3CDTF">2018-09-03T20:09:51Z</dcterms:created>
  <dcterms:modified xsi:type="dcterms:W3CDTF">2022-09-24T12:16:12Z</dcterms:modified>
</cp:coreProperties>
</file>