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2" r:id="rId3"/>
    <p:sldId id="295" r:id="rId4"/>
    <p:sldId id="263" r:id="rId5"/>
    <p:sldId id="293" r:id="rId6"/>
    <p:sldId id="287" r:id="rId7"/>
    <p:sldId id="289" r:id="rId8"/>
    <p:sldId id="296" r:id="rId9"/>
    <p:sldId id="297" r:id="rId10"/>
    <p:sldId id="298" r:id="rId11"/>
    <p:sldId id="286" r:id="rId12"/>
    <p:sldId id="271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CFF99"/>
    <a:srgbClr val="FFFFCC"/>
    <a:srgbClr val="BBF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B0F8-6E0A-4ADB-BB2E-BC03C1FA6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0D863-A6D8-4F9A-BC53-44FF6A3A89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36EB-674F-4572-A9F7-84DEA18E9C91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0D78-D341-4D86-B9AF-FFA794535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кафе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5688632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Интерактивное занятие в форме </a:t>
            </a:r>
            <a:r>
              <a:rPr lang="ru-RU" sz="2400" dirty="0" err="1">
                <a:latin typeface="Arial Black" pitchFamily="34" charset="0"/>
              </a:rPr>
              <a:t>World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cafe</a:t>
            </a:r>
            <a:r>
              <a:rPr lang="ru-RU" sz="2400" dirty="0">
                <a:latin typeface="Arial Black" pitchFamily="34" charset="0"/>
              </a:rPr>
              <a:t> («Мировое кафе») для родителей учащихся </a:t>
            </a:r>
            <a:r>
              <a:rPr lang="en-US" sz="2400" dirty="0">
                <a:latin typeface="Arial Black" pitchFamily="34" charset="0"/>
              </a:rPr>
              <a:t>VII </a:t>
            </a:r>
            <a:r>
              <a:rPr lang="ru-RU" sz="2400" dirty="0">
                <a:latin typeface="Arial Black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5620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«Смятая салфетка»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48" y="2924944"/>
            <a:ext cx="6238759" cy="3907188"/>
          </a:xfrm>
          <a:prstGeom prst="rect">
            <a:avLst/>
          </a:prstGeom>
        </p:spPr>
      </p:pic>
      <p:pic>
        <p:nvPicPr>
          <p:cNvPr id="4098" name="Picture 2" descr="Мастер-класс «Поделка из салфеток «Белый цветок». Воспитателям детских 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0814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38828" y="1248605"/>
            <a:ext cx="6408712" cy="4176464"/>
          </a:xfrm>
        </p:spPr>
        <p:txBody>
          <a:bodyPr>
            <a:noAutofit/>
          </a:bodyPr>
          <a:lstStyle/>
          <a:p>
            <a:pPr marL="114300" indent="0">
              <a:spcBef>
                <a:spcPts val="100"/>
              </a:spcBef>
              <a:spcAft>
                <a:spcPts val="10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структуре личности подростка нет ничего устойчивого,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окончательного и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неподвижного, все – переход и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становление…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/>
                <a:latin typeface="Times New Roman" pitchFamily="18" charset="0"/>
                <a:ea typeface="DengXian" panose="02010600030101010101" pitchFamily="2" charset="-122"/>
                <a:cs typeface="Times New Roman" pitchFamily="18" charset="0"/>
              </a:rPr>
              <a:t>» </a:t>
            </a:r>
          </a:p>
          <a:p>
            <a:pPr marL="114300" indent="0">
              <a:spcBef>
                <a:spcPts val="100"/>
              </a:spcBef>
              <a:spcAft>
                <a:spcPts val="100"/>
              </a:spcAft>
              <a:buNone/>
            </a:pPr>
            <a:endParaRPr lang="ru-RU" sz="4000" dirty="0">
              <a:effectLst/>
              <a:latin typeface="Times New Roman" pitchFamily="18" charset="0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5122" name="Picture 2" descr="Выготский: очень краткое введение / Newtonew: новости сетевого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" y="19938"/>
            <a:ext cx="3024336" cy="30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580273"/>
            <a:ext cx="2901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Лев Семёнович Выготский (1896−1934)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25195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Прием «Почтовый ящик»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5"/>
            <a:ext cx="5688632" cy="467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кафе - 6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91880" y="620688"/>
            <a:ext cx="5112568" cy="31683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СПАСИБО ЗА ВНИМАНИЕ</a:t>
            </a:r>
            <a:endParaRPr lang="ru-RU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3429000"/>
            <a:ext cx="4495800" cy="3429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3600" dirty="0"/>
          </a:p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-25852" y="0"/>
            <a:ext cx="5461948" cy="623731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79450" algn="ctr">
              <a:spcBef>
                <a:spcPts val="1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Правила этикета в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World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Café</a:t>
            </a:r>
            <a:endParaRPr lang="ru-RU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679450">
              <a:spcBef>
                <a:spcPts val="1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marL="342900" lvl="0" indent="-342900">
              <a:spcBef>
                <a:spcPts val="10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«Не сидите в сторонке»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делитесь своими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идеями и размышлениями.</a:t>
            </a:r>
          </a:p>
          <a:p>
            <a:pPr marL="342900" lvl="0" indent="-342900">
              <a:spcBef>
                <a:spcPts val="10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Говорите то, что думаете, и от всего сердца!</a:t>
            </a:r>
          </a:p>
          <a:p>
            <a:pPr marL="342900" lvl="0" indent="-342900">
              <a:spcBef>
                <a:spcPts val="10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Слушайте мнения других.</a:t>
            </a:r>
          </a:p>
          <a:p>
            <a:pPr marL="342900" lvl="0" indent="-342900">
              <a:spcBef>
                <a:spcPts val="10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Объединяйте  идеи всех участников встречи!</a:t>
            </a:r>
          </a:p>
          <a:p>
            <a:pPr marL="342900" lvl="0" indent="-342900">
              <a:spcBef>
                <a:spcPts val="10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Делайте заметки  на специальных листах – «скатертях» – здесь это можно и нужно!</a:t>
            </a:r>
          </a:p>
          <a:p>
            <a:pPr marL="342900" lvl="0" indent="-342900">
              <a:spcBef>
                <a:spcPts val="100"/>
              </a:spcBef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Получайте удовольствие от процесса общения!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等线"/>
                <a:cs typeface="Times New Roman"/>
              </a:rPr>
              <a:t> </a:t>
            </a:r>
          </a:p>
        </p:txBody>
      </p:sp>
      <p:pic>
        <p:nvPicPr>
          <p:cNvPr id="2050" name="Picture 2" descr="нарисованный магазин ресторан карандашом: 1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744416" cy="5688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ПОВЫСИТЬ УЧЕБНУЮ МОТИВАЦИЮ ПОДРОСТКОВ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924944"/>
            <a:ext cx="384036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07006"/>
            <a:ext cx="4400583" cy="268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 b="16066"/>
          <a:stretch/>
        </p:blipFill>
        <p:spPr>
          <a:xfrm>
            <a:off x="3563888" y="1700808"/>
            <a:ext cx="3960838" cy="189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2" descr="Проблема – Бесплатные иконки: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Transparent Magnifier Icon Png - Problem Icon, Png Download , Transparent  Png Image - PNGi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6"/>
            <a:ext cx="1559416" cy="12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58978"/>
            <a:ext cx="5544616" cy="1143000"/>
          </a:xfrm>
        </p:spPr>
        <p:txBody>
          <a:bodyPr>
            <a:noAutofit/>
          </a:bodyPr>
          <a:lstStyle/>
          <a:p>
            <a:pPr algn="l"/>
            <a:r>
              <a:rPr lang="ru-RU" sz="6600" kern="1100" dirty="0" smtClean="0">
                <a:latin typeface="Times New Roman" pitchFamily="18" charset="0"/>
                <a:cs typeface="Times New Roman" pitchFamily="18" charset="0"/>
              </a:rPr>
              <a:t>«Я вижу </a:t>
            </a:r>
            <a:r>
              <a:rPr lang="ru-RU" sz="6600" kern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kern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kern="1100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6600" kern="1100" dirty="0" smtClean="0">
                <a:latin typeface="Times New Roman" pitchFamily="18" charset="0"/>
                <a:cs typeface="Times New Roman" pitchFamily="18" charset="0"/>
              </a:rPr>
              <a:t>собой…»</a:t>
            </a:r>
            <a:endParaRPr lang="ru-RU" sz="6600" kern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5" r="43050"/>
          <a:stretch/>
        </p:blipFill>
        <p:spPr>
          <a:xfrm>
            <a:off x="5292080" y="-9361"/>
            <a:ext cx="3070376" cy="2879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/>
          <a:stretch/>
        </p:blipFill>
        <p:spPr>
          <a:xfrm>
            <a:off x="233464" y="3212976"/>
            <a:ext cx="4122512" cy="2938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1" r="20651" b="12774"/>
          <a:stretch/>
        </p:blipFill>
        <p:spPr>
          <a:xfrm>
            <a:off x="4499992" y="2276872"/>
            <a:ext cx="3672408" cy="430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5DFF8-D1F1-4701-87A9-9764509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СЕГОДНЯ МЫ ВМЕСТЕ: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B4A42B-050A-4BC0-A20B-F368A506A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2060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Обсудим особенности  учебной мотивации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 Определим  причины снижения мотивации в подростковом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 Расширим представления о способах повышения мотивации учащихся средней ступени обучения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3075037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4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tx2"/>
                </a:solidFill>
              </a:rPr>
              <a:t>Прием «Облако слов</a:t>
            </a:r>
            <a:r>
              <a:rPr lang="ru-RU" sz="3200" i="1" dirty="0" smtClean="0">
                <a:solidFill>
                  <a:schemeClr val="tx2"/>
                </a:solidFill>
              </a:rPr>
              <a:t>».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облако сл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00800" cy="40195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09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4F1E77-BE3A-482A-A49B-01CAB4FE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1916832"/>
            <a:ext cx="5842992" cy="23042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МИНИ-ЛЕКЦИЯ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7034B3-46A9-493D-88E9-5928058F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789040"/>
            <a:ext cx="8064896" cy="25922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Особенности  учебной мотивации в подростковом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" y="188640"/>
            <a:ext cx="3466611" cy="206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80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58336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Мотивация — это система движущих сил поведения, открывающихся в виде потребностей, влечений, интересов. Учебная мотивация подростков состоит из четырех основных мотивов: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удовольствие от самой деятельности;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значимость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личности её результата;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мотивирующая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сила вознаграждения;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принуждающее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давление на личность.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" y="188640"/>
            <a:ext cx="2530507" cy="1504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5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204864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лавные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психологические потребности современного подростка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стремление к общению со сверстниками, стремление к самостоятельности и независимости, эмансипации от взрослых, к признанию своих прав со стороны других людей.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2530507" cy="150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35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143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DengXian</vt:lpstr>
      <vt:lpstr>Times New Roman</vt:lpstr>
      <vt:lpstr>Wingdings</vt:lpstr>
      <vt:lpstr>等线</vt:lpstr>
      <vt:lpstr>Тема Office</vt:lpstr>
      <vt:lpstr>Презентация PowerPoint</vt:lpstr>
      <vt:lpstr>Презентация PowerPoint</vt:lpstr>
      <vt:lpstr>КАК ПОВЫСИТЬ УЧЕБНУЮ МОТИВАЦИЮ ПОДРОСТКОВ</vt:lpstr>
      <vt:lpstr>«Я вижу  перед собой…»</vt:lpstr>
      <vt:lpstr>СЕГОДНЯ МЫ ВМЕСТЕ:</vt:lpstr>
      <vt:lpstr>Презентация PowerPoint</vt:lpstr>
      <vt:lpstr>МИНИ-ЛЕКЦИЯ</vt:lpstr>
      <vt:lpstr>Мотивация — это система движущих сил поведения, открывающихся в виде потребностей, влечений, интересов. Учебная мотивация подростков состоит из четырех основных мотивов: удовольствие от самой деятельности;               значимость для личности её результата;                                мотивирующая сила вознаграждения;                                            принуждающее давление на личность. </vt:lpstr>
      <vt:lpstr>Презентация PowerPoint</vt:lpstr>
      <vt:lpstr>Упражнение «Смятая салфетка»</vt:lpstr>
      <vt:lpstr>Презентация PowerPoint</vt:lpstr>
      <vt:lpstr>Рефлексия  Прием «Почтовый ящик»</vt:lpstr>
      <vt:lpstr>Презентация PowerPoint</vt:lpstr>
    </vt:vector>
  </TitlesOfParts>
  <Company>Infobel 2010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«Успешный урок» (прием «Шесть шляп»)</dc:title>
  <dc:creator>Компьютер</dc:creator>
  <cp:lastModifiedBy>Юрий Емельяненко</cp:lastModifiedBy>
  <cp:revision>38</cp:revision>
  <dcterms:created xsi:type="dcterms:W3CDTF">2014-12-26T18:45:02Z</dcterms:created>
  <dcterms:modified xsi:type="dcterms:W3CDTF">2023-05-10T08:42:36Z</dcterms:modified>
</cp:coreProperties>
</file>