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335967106636886E-2"/>
          <c:y val="0.10703275064163047"/>
          <c:w val="0.54895873047053412"/>
          <c:h val="0.80501998340414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Минимальный риск</c:v>
                </c:pt>
                <c:pt idx="1">
                  <c:v>Склонность к формированию</c:v>
                </c:pt>
                <c:pt idx="2">
                  <c:v>Сформированное интернет-зависимое поведение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7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4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3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3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4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490B-53C3-469C-94C4-B9A2342DFE6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133B-25E5-4396-86E2-72A08E392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0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s.by/other/safet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УНИВЕРСИТЕТ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ИНФОРМАЦИОННЫЙ ПРАКТИКУМ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Интернет-зависимого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поведния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подростков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родителей учащихся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97152"/>
            <a:ext cx="4824536" cy="122413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Е.М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Лобанова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педагог-психолог                                                       высшей квалификационной категории,                                                           ГУО «Средняя школа №2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г.Ляховичи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mts.by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Простые уроки и правила полезного и безопасного Интернета для детей и взрослых</a:t>
            </a:r>
            <a:endParaRPr lang="en-US" sz="360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>
              <a:buNone/>
            </a:pPr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3"/>
              </a:rPr>
              <a:t>://www.mts.by/other/safety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Родительский университет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9" y="27809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«Средняя школа №2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Ляховичи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 Е.М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Лобанова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56494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обсуждения: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Интернет-зависимость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причины возникновения Интернет-зависимости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предупредить формирование Интернет-зависимости у подростков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58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Компьютерная зависимость у подростков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патологическое пристрастие к компьютеру с максимальным времяпровождением за ним. Впервые об этой зависимости некоторые специалисты заговорили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80-90-х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годах прошлого столетия</a:t>
            </a:r>
          </a:p>
        </p:txBody>
      </p:sp>
      <p:pic>
        <p:nvPicPr>
          <p:cNvPr id="2050" name="Picture 2" descr="https://pediatrinfo.ru/wp-content/uploads/d/e/3/de39e5bfd5172ceb4c2c90012d2e933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61573"/>
            <a:ext cx="4540052" cy="30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08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ребенок приобретает игровую зависимость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поведение родителей провоцирует формирование игровой зависимости у ребенка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46" y="3904654"/>
            <a:ext cx="5202944" cy="292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35759" cy="617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 учащихся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-х классов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Шкала интернет - зависимости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94744"/>
              </p:ext>
            </p:extLst>
          </p:nvPr>
        </p:nvGraphicFramePr>
        <p:xfrm>
          <a:off x="684213" y="2133600"/>
          <a:ext cx="8002587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1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017699"/>
              </p:ext>
            </p:extLst>
          </p:nvPr>
        </p:nvGraphicFramePr>
        <p:xfrm>
          <a:off x="395536" y="116630"/>
          <a:ext cx="8640960" cy="6624738"/>
        </p:xfrm>
        <a:graphic>
          <a:graphicData uri="http://schemas.openxmlformats.org/drawingml/2006/table">
            <a:tbl>
              <a:tblPr firstRow="1" firstCol="1" bandRow="1"/>
              <a:tblGrid>
                <a:gridCol w="389233"/>
                <a:gridCol w="4904328"/>
                <a:gridCol w="778465"/>
                <a:gridCol w="622772"/>
                <a:gridCol w="700618"/>
                <a:gridCol w="574342"/>
                <a:gridCol w="671202"/>
              </a:tblGrid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Вопрос: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Никогда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Редко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Всегда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 проводит за компьютером более четырех часов в сутки?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начал ли он пренебрегать учебой и прежними увлечениями после покупки компьютера?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Крик и агрессивная реакция обычны для ребенка, когда вы пытаетесь отвлечь его от Интернета?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Ребенок, приходя домой, первым делом садится за компьютер?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часто ребенок жертвует сном ради ночных подключений к Интернету?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3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часто вам кажется, что ваш ребенок говорит и думает об Интернете даже тогда, когда он отключен от него?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Уходит ли ребенок от ответа на вопрос, что его так привлекает во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Всемирной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паутине?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Отказывается ли ваш ребенок от встреч с друзьями ради подключения к Сети?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3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 уплачиваете довольно значительные суммы по телефонным счетам из-за подключений вашего ребенка к Интернету?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86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Интернет-зависимость не наступает мгновенно, она проходит несколько стадий.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Стадия легкой увлеченности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Стадия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увлеченности.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Стадия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профилактике Интернет-зависимости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домашних правил посещения Интернет при участии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подростков и требуйте безусловного его выполнения.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Компьютер с подключением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общей комнате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Положительный личный пример.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времени, которое семья проводит вместе, должно быть увеличено.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2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324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РОДИТЕЛЬСКИЙ УНИВЕРСИТЕТ  ИНФОРМАЦИОННЫЙ ПРАКТИКУМ «Профилактика Интернет-зависимого поведния подростков» для родителей учащихся VIIкласса                                                     </vt:lpstr>
      <vt:lpstr>Презентация PowerPoint</vt:lpstr>
      <vt:lpstr>Презентация PowerPoint</vt:lpstr>
      <vt:lpstr>Презентация PowerPoint</vt:lpstr>
      <vt:lpstr> </vt:lpstr>
      <vt:lpstr>  Результаты анкетирования учащихся 7-х классов Шкала интернет - зависимости Чена </vt:lpstr>
      <vt:lpstr>Презентация PowerPoint</vt:lpstr>
      <vt:lpstr>Презентация PowerPoint</vt:lpstr>
      <vt:lpstr>Рекомендации по профилактике Интернет-зависимости</vt:lpstr>
      <vt:lpstr>Дети в интернете проект mts.by</vt:lpstr>
      <vt:lpstr>Родительский университет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«Влияние Интернета на формирование личности подростков» для родителей учащихся VIIкласса</dc:title>
  <dc:creator>Пользователь</dc:creator>
  <cp:lastModifiedBy>Юрий Емельяненко</cp:lastModifiedBy>
  <cp:revision>15</cp:revision>
  <dcterms:created xsi:type="dcterms:W3CDTF">2023-03-26T11:39:29Z</dcterms:created>
  <dcterms:modified xsi:type="dcterms:W3CDTF">2023-04-19T13:13:04Z</dcterms:modified>
</cp:coreProperties>
</file>