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E1892-4DC2-4C2C-994F-C4333AA23F4F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B02-F70C-4E6C-8455-8D79D4091F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68866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E1892-4DC2-4C2C-994F-C4333AA23F4F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B02-F70C-4E6C-8455-8D79D4091F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31961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E1892-4DC2-4C2C-994F-C4333AA23F4F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B02-F70C-4E6C-8455-8D79D4091F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1018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E1892-4DC2-4C2C-994F-C4333AA23F4F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B02-F70C-4E6C-8455-8D79D4091F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74691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E1892-4DC2-4C2C-994F-C4333AA23F4F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B02-F70C-4E6C-8455-8D79D4091F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8212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E1892-4DC2-4C2C-994F-C4333AA23F4F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B02-F70C-4E6C-8455-8D79D4091F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89510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E1892-4DC2-4C2C-994F-C4333AA23F4F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B02-F70C-4E6C-8455-8D79D4091F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935343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E1892-4DC2-4C2C-994F-C4333AA23F4F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B02-F70C-4E6C-8455-8D79D4091F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47162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E1892-4DC2-4C2C-994F-C4333AA23F4F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B02-F70C-4E6C-8455-8D79D4091F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4527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E1892-4DC2-4C2C-994F-C4333AA23F4F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B02-F70C-4E6C-8455-8D79D4091F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5575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E1892-4DC2-4C2C-994F-C4333AA23F4F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DE2B02-F70C-4E6C-8455-8D79D4091F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9081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E1892-4DC2-4C2C-994F-C4333AA23F4F}" type="datetimeFigureOut">
              <a:rPr lang="ru-RU" smtClean="0"/>
              <a:t>13.03.2023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DE2B02-F70C-4E6C-8455-8D79D4091F7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7978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Рисунок 1" descr="10 волшебных фраз, которые подбодрят ребёнка перед экзамено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21023"/>
            <a:ext cx="1219200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53585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Рисунок 12" descr="Победа – это не всегда быть лучшим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4762"/>
            <a:ext cx="12185650" cy="685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7698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Рисунок 4" descr="Как же я не люблю экзамены!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805617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Рисунок 5" descr="Я перед экзаменами тоже жутко нервничал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0"/>
            <a:ext cx="12187237" cy="6857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781732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Рисунок 6" descr="Это еще ничего! Вот меня тошнило каждый раз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4762"/>
            <a:ext cx="12185650" cy="685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0133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Рисунок 7" descr="Что самое плохое, что может случиться?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3" y="4762"/>
            <a:ext cx="12187237" cy="685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74171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Рисунок 8" descr="Это не конец света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2"/>
            <a:ext cx="12187237" cy="685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978409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Рисунок 9" descr="Ты – это не оценка на экзамене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" y="4762"/>
            <a:ext cx="12185650" cy="685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917667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Рисунок 10" descr="Мы любим и будем любить тебя вне зависимости от твоих оценок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2"/>
            <a:ext cx="12187238" cy="685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6558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Рисунок 11" descr="Люди не могут быть одинаковыми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" y="4762"/>
            <a:ext cx="12187237" cy="6853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71039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</TotalTime>
  <Words>0</Words>
  <Application>Microsoft Office PowerPoint</Application>
  <PresentationFormat>Широкоэкранный</PresentationFormat>
  <Paragraphs>0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4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</dc:creator>
  <cp:lastModifiedBy>Н</cp:lastModifiedBy>
  <cp:revision>3</cp:revision>
  <dcterms:created xsi:type="dcterms:W3CDTF">2023-03-12T18:13:35Z</dcterms:created>
  <dcterms:modified xsi:type="dcterms:W3CDTF">2023-03-13T17:57:37Z</dcterms:modified>
</cp:coreProperties>
</file>