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742" y="-9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B311-63DD-4BAB-A7BE-BFAC16CA4187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27C3F-4F16-466C-9F44-2E8236542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6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27C3F-4F16-466C-9F44-2E8236542E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8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загрузки\фоны, текстуры\2.Рамки\Рамки\hg-coloredpolaroid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2618" b="11297"/>
          <a:stretch/>
        </p:blipFill>
        <p:spPr bwMode="auto">
          <a:xfrm rot="10800000">
            <a:off x="10842" y="-1"/>
            <a:ext cx="49421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664" y="658679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ГУО «Средняя школа № 2 </a:t>
            </a:r>
            <a:r>
              <a:rPr lang="ru-RU" sz="1200" b="1" i="1" dirty="0" err="1" smtClean="0"/>
              <a:t>г.Белыничи</a:t>
            </a:r>
            <a:r>
              <a:rPr lang="ru-RU" sz="1200" b="1" i="1" dirty="0" smtClean="0"/>
              <a:t>»</a:t>
            </a:r>
            <a:endParaRPr lang="ru-RU" sz="1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8345" y="19183"/>
            <a:ext cx="28296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РОДИТЕЛЯМ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585" y="542403"/>
            <a:ext cx="10919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Здорово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689" y="1797879"/>
            <a:ext cx="12987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Интересно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021" y="3573016"/>
            <a:ext cx="10743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Полезно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082" y="5184664"/>
            <a:ext cx="857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Важно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82" y="805538"/>
            <a:ext cx="4487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Проводить совместный активный досуг.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Организовать так режим дня, чтобы ребенок мог отдохнуть.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Помнить, что от того, как родители разбудят ребенка, зависит его настрой на день.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21" y="2172633"/>
            <a:ext cx="45389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Идти вместе в школу, наслаждаясь общением.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Встречать ребенка из школы, задавая ему вопросы: «Самый неожиданный момент?», «Что тебя удивило?», «Чем гордишься?» и др.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Вместе выбрать фразы-</a:t>
            </a:r>
            <a:r>
              <a:rPr lang="ru-RU" sz="1400" dirty="0" err="1" smtClean="0">
                <a:latin typeface="Arial Narrow" pitchFamily="34" charset="0"/>
              </a:rPr>
              <a:t>мотиваторы</a:t>
            </a:r>
            <a:r>
              <a:rPr lang="ru-RU" sz="1400" dirty="0" smtClean="0">
                <a:latin typeface="Arial Narrow" pitchFamily="34" charset="0"/>
              </a:rPr>
              <a:t>, которые будут поддерживать ребенка: «Я с этим справлюсь», «Чуть больше тренировки – и у меня получится».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596" y="390515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Иметь представления о различных этапах в развитии ребенка.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Обнимать и целовать ребенка, говорить ему, как он вам дорог.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Спокойно  анализировать поведение ребенка, справившись со своими эмоциями..</a:t>
            </a:r>
            <a:endParaRPr lang="ru-RU" sz="15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186" y="5417241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Уважать право ребенка на собственное мнение.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Относиться к ребенку как к равноправному  партнеру, который обладает меньшим жизненным опытом.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Оказывать поддержку, формируя тем самым прочную эмоциональную привязанность.</a:t>
            </a:r>
            <a:endParaRPr lang="ru-RU" sz="1500" dirty="0">
              <a:latin typeface="Arial Narrow" pitchFamily="34" charset="0"/>
            </a:endParaRPr>
          </a:p>
        </p:txBody>
      </p:sp>
      <p:sp>
        <p:nvSpPr>
          <p:cNvPr id="11" name="AutoShape 4" descr="https://phonoteka.org/uploads/posts/2021-04/1619682304_17-phonoteka_org-p-zdorove-bez-fona-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s://phonoteka.org/uploads/posts/2021-04/1619682304_17-phonoteka_org-p-zdorove-bez-fona-1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D:\мои загрузки\фоны, текстуры\2.Рамки\Рамки\hg-coloredpolaroid-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b="11432"/>
          <a:stretch/>
        </p:blipFill>
        <p:spPr bwMode="auto">
          <a:xfrm rot="10800000">
            <a:off x="4952998" y="-9392"/>
            <a:ext cx="4953000" cy="68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85670" y="660069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 smtClean="0"/>
              <a:t>Контактный телефон: 80223272422 </a:t>
            </a:r>
            <a:endParaRPr lang="ru-RU" sz="12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18986" y="51128"/>
            <a:ext cx="42210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Полезно прочитать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3240" y="937008"/>
            <a:ext cx="2459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Людмила  </a:t>
            </a:r>
            <a:r>
              <a:rPr lang="ru-RU" sz="1400" b="1" dirty="0" err="1" smtClean="0">
                <a:latin typeface="Arial Narrow" pitchFamily="34" charset="0"/>
              </a:rPr>
              <a:t>Петрановская</a:t>
            </a:r>
            <a:r>
              <a:rPr lang="ru-RU" sz="1400" b="1" dirty="0" smtClean="0">
                <a:latin typeface="Arial Narrow" pitchFamily="34" charset="0"/>
              </a:rPr>
              <a:t>. </a:t>
            </a:r>
          </a:p>
          <a:p>
            <a:pPr algn="ctr"/>
            <a:r>
              <a:rPr lang="ru-RU" sz="1400" b="1" dirty="0" smtClean="0">
                <a:latin typeface="Arial Narrow" pitchFamily="34" charset="0"/>
              </a:rPr>
              <a:t>Тайная опора.</a:t>
            </a:r>
          </a:p>
          <a:p>
            <a:pPr algn="ctr"/>
            <a:r>
              <a:rPr lang="ru-RU" sz="1400" dirty="0" smtClean="0">
                <a:latin typeface="Arial Narrow" pitchFamily="34" charset="0"/>
              </a:rPr>
              <a:t>Если важно выстроить  с ребенком прочную связь и дать ему безопасность и стабильность.</a:t>
            </a:r>
            <a:endParaRPr lang="ru-RU" sz="1400" dirty="0">
              <a:latin typeface="Arial Narrow" pitchFamily="34" charset="0"/>
            </a:endParaRPr>
          </a:p>
        </p:txBody>
      </p:sp>
      <p:pic>
        <p:nvPicPr>
          <p:cNvPr id="1035" name="Picture 11" descr="https://solobo.com/wp-content/uploads/2021/08/8742586-ludmila-petranovskaja-taynaya-opora-privyazannost-v-zhizni-rebenka-jpg_330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47" y="937008"/>
            <a:ext cx="1028588" cy="14915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50846" y="2624083"/>
            <a:ext cx="24790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Жаклин Мик. Сандра Темп-</a:t>
            </a:r>
            <a:r>
              <a:rPr lang="ru-RU" sz="1400" b="1" dirty="0" err="1" smtClean="0">
                <a:latin typeface="Arial Narrow" pitchFamily="34" charset="0"/>
              </a:rPr>
              <a:t>Джеттер</a:t>
            </a:r>
            <a:r>
              <a:rPr lang="ru-RU" sz="1400" b="1" dirty="0" smtClean="0">
                <a:latin typeface="Arial Narrow" pitchFamily="34" charset="0"/>
              </a:rPr>
              <a:t>. </a:t>
            </a:r>
          </a:p>
          <a:p>
            <a:pPr algn="ctr"/>
            <a:r>
              <a:rPr lang="ru-RU" sz="1400" b="1" dirty="0" smtClean="0">
                <a:latin typeface="Arial Narrow" pitchFamily="34" charset="0"/>
              </a:rPr>
              <a:t>Не рычите на ребенка.</a:t>
            </a:r>
          </a:p>
          <a:p>
            <a:pPr algn="ctr"/>
            <a:r>
              <a:rPr lang="ru-RU" sz="1400" dirty="0" smtClean="0">
                <a:latin typeface="Arial Narrow" pitchFamily="34" charset="0"/>
              </a:rPr>
              <a:t>Если вам нужны приемы для восстановления своего эмоционального состояния после конфликтов с детьми.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6" name="AutoShape 13" descr="https://cdn.eksmo.ru/v2/ITD000000000960868/COVER/cover1__w8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https://img.akusherstvo.ru/images/magaz/im10957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t="5804" r="17668" b="5488"/>
          <a:stretch/>
        </p:blipFill>
        <p:spPr bwMode="auto">
          <a:xfrm>
            <a:off x="8193360" y="2534571"/>
            <a:ext cx="1086836" cy="1541345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cv6.litres.ru/pub/c/audiokniga/cover_max1500/24967167-uliya-gippenreyter-schastlivyy-rebenok-novye-voprosy-i-novye-otve-249671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4597655"/>
            <a:ext cx="1882878" cy="142021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589926" y="4476778"/>
            <a:ext cx="1902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Юлия </a:t>
            </a:r>
            <a:r>
              <a:rPr lang="ru-RU" sz="1400" b="1" dirty="0" err="1" smtClean="0">
                <a:latin typeface="Arial Narrow" pitchFamily="34" charset="0"/>
              </a:rPr>
              <a:t>Гиппенрейтер</a:t>
            </a:r>
            <a:r>
              <a:rPr lang="ru-RU" sz="1400" b="1" dirty="0" smtClean="0">
                <a:latin typeface="Arial Narrow" pitchFamily="34" charset="0"/>
              </a:rPr>
              <a:t>. </a:t>
            </a:r>
          </a:p>
          <a:p>
            <a:pPr algn="ctr"/>
            <a:r>
              <a:rPr lang="ru-RU" sz="1400" b="1" dirty="0" smtClean="0">
                <a:latin typeface="Arial Narrow" pitchFamily="34" charset="0"/>
              </a:rPr>
              <a:t>Счастливый ребенок.</a:t>
            </a:r>
          </a:p>
          <a:p>
            <a:pPr algn="ctr"/>
            <a:r>
              <a:rPr lang="ru-RU" sz="1400" dirty="0" smtClean="0">
                <a:latin typeface="Arial Narrow" pitchFamily="34" charset="0"/>
              </a:rPr>
              <a:t>Если вы хотите научиться общаться с ребенком и при этом испытывать удовольствие и удовлетворение.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240</Words>
  <Application>Microsoft Office PowerPoint</Application>
  <PresentationFormat>Лист A4 (210x297 мм)</PresentationFormat>
  <Paragraphs>30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2022-03-16T01:18:48Z</dcterms:created>
  <dcterms:modified xsi:type="dcterms:W3CDTF">2022-03-16T01:56:34Z</dcterms:modified>
</cp:coreProperties>
</file>