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7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77392" y="905568"/>
            <a:ext cx="9144000" cy="2387600"/>
          </a:xfrm>
        </p:spPr>
        <p:txBody>
          <a:bodyPr anchor="t">
            <a:normAutofit/>
          </a:bodyPr>
          <a:lstStyle/>
          <a:p>
            <a:r>
              <a:rPr lang="ru-RU" sz="8800" b="1" dirty="0" smtClean="0"/>
              <a:t>Песня Ветра</a:t>
            </a:r>
            <a:br>
              <a:rPr lang="ru-RU" sz="8800" b="1" dirty="0" smtClean="0"/>
            </a:br>
            <a:r>
              <a:rPr lang="ru-RU" sz="3600" i="1" dirty="0" smtClean="0"/>
              <a:t>Классный час по фильму </a:t>
            </a:r>
            <a:r>
              <a:rPr lang="ru-RU" sz="3600" i="1" dirty="0" smtClean="0"/>
              <a:t>Е. Дубровской</a:t>
            </a:r>
            <a:br>
              <a:rPr lang="ru-RU" sz="3600" i="1" dirty="0" smtClean="0"/>
            </a:br>
            <a:r>
              <a:rPr lang="ru-RU" sz="3600" i="1" dirty="0" smtClean="0"/>
              <a:t>в основной школе</a:t>
            </a: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12277" y="419991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Автор: </a:t>
            </a:r>
            <a:r>
              <a:rPr lang="ru-RU" b="1" i="1" dirty="0" smtClean="0"/>
              <a:t>Ю.А. ДАНИЛОВА</a:t>
            </a:r>
            <a:endParaRPr lang="ru-RU" i="1" dirty="0"/>
          </a:p>
          <a:p>
            <a:pPr algn="r"/>
            <a:r>
              <a:rPr lang="ru-RU" sz="1800" i="1" dirty="0" smtClean="0"/>
              <a:t>воспитатель, учитель русского языка и литературы</a:t>
            </a:r>
            <a:endParaRPr lang="ru-RU" sz="1800" i="1" dirty="0"/>
          </a:p>
          <a:p>
            <a:pPr algn="r"/>
            <a:r>
              <a:rPr lang="ru-RU" sz="1800" i="1" dirty="0"/>
              <a:t>ГКООУ «</a:t>
            </a:r>
            <a:r>
              <a:rPr lang="ru-RU" sz="1800" i="1" dirty="0" err="1"/>
              <a:t>Медновская</a:t>
            </a:r>
            <a:r>
              <a:rPr lang="ru-RU" sz="1800" i="1" dirty="0"/>
              <a:t> санаторная школа-интернат»</a:t>
            </a:r>
          </a:p>
          <a:p>
            <a:pPr algn="r"/>
            <a:r>
              <a:rPr lang="ru-RU" sz="1800" i="1" dirty="0" smtClean="0"/>
              <a:t>с. Медное Калининского района Тверской области</a:t>
            </a:r>
            <a:endParaRPr lang="ru-RU" sz="1800" i="1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7754" y="1105234"/>
            <a:ext cx="4158307" cy="43513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200" b="1" dirty="0" err="1" smtClean="0"/>
              <a:t>Курай</a:t>
            </a:r>
            <a:r>
              <a:rPr lang="ru-RU" sz="3200" dirty="0" smtClean="0"/>
              <a:t> - башкирский и татарский духовой музыкальный </a:t>
            </a:r>
            <a:r>
              <a:rPr lang="ru-RU" sz="3200" dirty="0" smtClean="0"/>
              <a:t>инструмент; имеет </a:t>
            </a:r>
            <a:r>
              <a:rPr lang="ru-RU" sz="3200" dirty="0" smtClean="0"/>
              <a:t>несколько разновидностей, отличающихся конструкцией и материалом </a:t>
            </a:r>
            <a:r>
              <a:rPr lang="ru-RU" sz="3200" dirty="0" smtClean="0"/>
              <a:t>изготовления.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288" y="1008184"/>
            <a:ext cx="4389697" cy="454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84" y="539260"/>
            <a:ext cx="4098885" cy="549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6138" y="646479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«Пусть </a:t>
            </a:r>
            <a:r>
              <a:rPr lang="ru-RU" sz="3200" b="1" i="1" dirty="0"/>
              <a:t>вся твоя боль уйдет с твоей песней. Пусть ветер подхватит твою песню и разнесет по всем Уральским горам. И если у кого-то такая же боль, ветер унесет и ее. Люди будут слушать твои песни </a:t>
            </a:r>
            <a:r>
              <a:rPr lang="ru-RU" sz="3200" b="1" i="1" dirty="0" smtClean="0"/>
              <a:t>и помнить</a:t>
            </a:r>
            <a:r>
              <a:rPr lang="ru-RU" sz="3200" b="1" i="1" dirty="0"/>
              <a:t>, что все мы едины — природа и человек. Все мы — часть </a:t>
            </a:r>
            <a:r>
              <a:rPr lang="ru-RU" sz="3200" b="1" i="1" dirty="0" smtClean="0"/>
              <a:t>одного</a:t>
            </a:r>
            <a:r>
              <a:rPr lang="ru-RU" sz="3200" b="1" i="1" dirty="0" smtClean="0"/>
              <a:t>…»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980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8961" y="845770"/>
            <a:ext cx="5181600" cy="305801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 smtClean="0"/>
              <a:t>«Мелодия </a:t>
            </a:r>
            <a:r>
              <a:rPr lang="ru-RU" b="1" i="1" dirty="0"/>
              <a:t>звучала, как голос природы, песня неба, солнца, земли. Звуки, которые вобрали в себя </a:t>
            </a:r>
            <a:r>
              <a:rPr lang="ru-RU" b="1" i="1" dirty="0" smtClean="0"/>
              <a:t>все живое </a:t>
            </a:r>
            <a:r>
              <a:rPr lang="ru-RU" b="1" i="1" dirty="0"/>
              <a:t>и объединили всех в едином порыве, едином устремлении к </a:t>
            </a:r>
            <a:r>
              <a:rPr lang="ru-RU" b="1" i="1" dirty="0" smtClean="0"/>
              <a:t>красоте всего сущего</a:t>
            </a:r>
            <a:r>
              <a:rPr lang="ru-RU" b="1" i="1" dirty="0" smtClean="0"/>
              <a:t>…»</a:t>
            </a:r>
            <a:endParaRPr lang="ru-RU" b="1" i="1" dirty="0"/>
          </a:p>
          <a:p>
            <a:pPr algn="r"/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237" y="693052"/>
            <a:ext cx="3919071" cy="543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6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02896" y="1204574"/>
            <a:ext cx="10515600" cy="1325563"/>
          </a:xfrm>
        </p:spPr>
        <p:txBody>
          <a:bodyPr tIns="972000" anchor="b">
            <a:noAutofit/>
          </a:bodyPr>
          <a:lstStyle/>
          <a:p>
            <a:pPr algn="r"/>
            <a:r>
              <a:rPr lang="ru-RU" sz="3200" b="1" dirty="0"/>
              <a:t>Кто не любит природы, тот не любит человека.</a:t>
            </a:r>
            <a:br>
              <a:rPr lang="ru-RU" sz="3200" b="1" dirty="0"/>
            </a:br>
            <a:r>
              <a:rPr lang="ru-RU" sz="3200" b="1" dirty="0"/>
              <a:t>(Ф. Достоевский)</a:t>
            </a:r>
            <a:br>
              <a:rPr lang="ru-RU" sz="3200" b="1" dirty="0"/>
            </a:br>
            <a:r>
              <a:rPr lang="ru-RU" sz="3200" b="1" dirty="0"/>
              <a:t>                 Природа — дом, в котором живет человек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(Д. Лихачев)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                                                                          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8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892" y="294787"/>
            <a:ext cx="552156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Рефлексия: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77" y="1731840"/>
            <a:ext cx="5972908" cy="265259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/>
              <a:t>Напишите дома ответ на вопрос: </a:t>
            </a:r>
            <a:endParaRPr lang="ru-RU" i="1" dirty="0" smtClean="0"/>
          </a:p>
          <a:p>
            <a:pPr marL="0" indent="0" algn="r">
              <a:buNone/>
            </a:pPr>
            <a:r>
              <a:rPr lang="ru-RU" dirty="0" smtClean="0"/>
              <a:t>«Нужны </a:t>
            </a:r>
            <a:r>
              <a:rPr lang="ru-RU" dirty="0"/>
              <a:t>ли хранители древней мудрости в наши дни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908">
            <a:off x="1064181" y="1662631"/>
            <a:ext cx="5088772" cy="382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4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Эпиграф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261" y="147393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не любит природу, тот не любит человека.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Ф.М. Достоевский</a:t>
            </a:r>
            <a:endParaRPr lang="ru-RU" sz="3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Доброжелателен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и чист душой,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отвечай на зло таким же злом.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Пускай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толпа идет с толпой.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всегда оставайся собой.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Нвер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Симонян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0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957753" y="906475"/>
            <a:ext cx="4360985" cy="19891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Елена </a:t>
            </a:r>
            <a:r>
              <a:rPr lang="ru-RU" dirty="0" smtClean="0"/>
              <a:t>Дубровская и Артур Ганиев, исполнитель роли </a:t>
            </a:r>
            <a:r>
              <a:rPr lang="ru-RU" dirty="0" err="1" smtClean="0"/>
              <a:t>Акмала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 algn="r">
              <a:buNone/>
            </a:pPr>
            <a:r>
              <a:rPr lang="ru-RU" sz="2000" i="1" dirty="0" smtClean="0"/>
              <a:t>Фото </a:t>
            </a:r>
            <a:r>
              <a:rPr lang="ru-RU" sz="2000" i="1" dirty="0" smtClean="0"/>
              <a:t>со съемок </a:t>
            </a:r>
            <a:r>
              <a:rPr lang="ru-RU" sz="2000" i="1" dirty="0" smtClean="0"/>
              <a:t>фильма.</a:t>
            </a:r>
            <a:endParaRPr lang="ru-RU" sz="2000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0078" y="586153"/>
            <a:ext cx="4085618" cy="54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" t="17936" r="-369" b="783"/>
          <a:stretch/>
        </p:blipFill>
        <p:spPr>
          <a:xfrm>
            <a:off x="1101308" y="363588"/>
            <a:ext cx="10551431" cy="6098232"/>
          </a:xfrm>
        </p:spPr>
      </p:pic>
    </p:spTree>
    <p:extLst>
      <p:ext uri="{BB962C8B-B14F-4D97-AF65-F5344CB8AC3E}">
        <p14:creationId xmlns:p14="http://schemas.microsoft.com/office/powerpoint/2010/main" xmlns="" val="2653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8" y="1373309"/>
            <a:ext cx="2502877" cy="1325563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Уфа – столица Башкирии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759" y="675553"/>
            <a:ext cx="7379533" cy="552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30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077" y="1555994"/>
            <a:ext cx="9267092" cy="26643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Дружелюбие </a:t>
            </a:r>
            <a:endParaRPr lang="ru-RU" sz="3600" b="1" dirty="0"/>
          </a:p>
          <a:p>
            <a:pPr marL="0" indent="0" algn="ctr">
              <a:buNone/>
            </a:pPr>
            <a:r>
              <a:rPr lang="ru-RU" dirty="0" smtClean="0"/>
              <a:t>– </a:t>
            </a:r>
            <a:r>
              <a:rPr lang="ru-RU" dirty="0"/>
              <a:t>способность видеть других, как своих близких, искренне проявлять дружеское расположение, чистые чувства к внешнему миру; стремление к мирному доброму сосуществованию, к спокойному решению возникающих </a:t>
            </a:r>
            <a:r>
              <a:rPr lang="ru-RU" dirty="0" smtClean="0"/>
              <a:t>конфликтов.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96" y="632119"/>
            <a:ext cx="5598404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9031" y="1604968"/>
            <a:ext cx="4542692" cy="34594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Джигит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исторически </a:t>
            </a:r>
            <a:r>
              <a:rPr lang="ru-RU" dirty="0"/>
              <a:t>в Средней Азии и на Кавказе: наездник, отличающийся отвагою, выносливостью, стойкостью, искусством управлять конём и владеть </a:t>
            </a:r>
            <a:r>
              <a:rPr lang="ru-RU" dirty="0" smtClean="0"/>
              <a:t>оружием.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1922" y="722696"/>
            <a:ext cx="5181600" cy="250115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3200" b="1" dirty="0" smtClean="0"/>
              <a:t>Батыр</a:t>
            </a:r>
            <a:endParaRPr lang="ru-RU" sz="3200" b="1" dirty="0" smtClean="0"/>
          </a:p>
          <a:p>
            <a:pPr marL="0" indent="0" algn="r">
              <a:buNone/>
            </a:pPr>
            <a:r>
              <a:rPr lang="ru-RU" sz="3200" dirty="0" smtClean="0"/>
              <a:t>- </a:t>
            </a:r>
            <a:r>
              <a:rPr lang="ru-RU" sz="3200" dirty="0"/>
              <a:t>военачальник, выдающийся воин у тюркских и монгольских народов, фольклорный </a:t>
            </a:r>
            <a:r>
              <a:rPr lang="ru-RU" sz="3200" dirty="0" smtClean="0"/>
              <a:t>персонаж.</a:t>
            </a:r>
            <a:endParaRPr lang="ru-RU" sz="3200" dirty="0"/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979" y="844062"/>
            <a:ext cx="4422698" cy="465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0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96" y="996462"/>
            <a:ext cx="5224935" cy="458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0815" y="1314695"/>
            <a:ext cx="5181600" cy="3608997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Юрта</a:t>
            </a:r>
            <a:endParaRPr lang="ru-RU" sz="3600" b="1" dirty="0" smtClean="0"/>
          </a:p>
          <a:p>
            <a:pPr marL="0" indent="0">
              <a:buFontTx/>
              <a:buChar char="-"/>
            </a:pPr>
            <a:r>
              <a:rPr lang="ru-RU" sz="3600" dirty="0" smtClean="0"/>
              <a:t>переносное </a:t>
            </a:r>
            <a:r>
              <a:rPr lang="ru-RU" sz="3600" dirty="0"/>
              <a:t>каркасное </a:t>
            </a:r>
            <a:r>
              <a:rPr lang="ru-RU" sz="3600" dirty="0" smtClean="0"/>
              <a:t>жилище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с</a:t>
            </a:r>
            <a:r>
              <a:rPr lang="ru-RU" sz="3600" dirty="0"/>
              <a:t> </a:t>
            </a:r>
            <a:r>
              <a:rPr lang="ru-RU" sz="3600" dirty="0" smtClean="0"/>
              <a:t>войлочным</a:t>
            </a:r>
            <a:r>
              <a:rPr lang="ru-RU" sz="3600" dirty="0"/>
              <a:t> покрытием у тюркских и монгольских </a:t>
            </a:r>
            <a:r>
              <a:rPr lang="ru-RU" sz="3600" dirty="0" smtClean="0"/>
              <a:t>кочевников.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307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Песня Ветра Классный час по фильму Е. Дубровской в основной школе</vt:lpstr>
      <vt:lpstr>Эпиграф</vt:lpstr>
      <vt:lpstr>Слайд 3</vt:lpstr>
      <vt:lpstr>Слайд 4</vt:lpstr>
      <vt:lpstr>Уфа – столица Башкирии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Кто не любит природы, тот не любит человека. (Ф. Достоевский)                  Природа — дом, в котором живет человек. (Д. Лихачев)                                                                                      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Director</cp:lastModifiedBy>
  <cp:revision>17</cp:revision>
  <dcterms:created xsi:type="dcterms:W3CDTF">2020-10-02T18:59:30Z</dcterms:created>
  <dcterms:modified xsi:type="dcterms:W3CDTF">2020-10-05T08:56:19Z</dcterms:modified>
</cp:coreProperties>
</file>