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1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4077072"/>
            <a:ext cx="9108504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8560" y="3140968"/>
            <a:ext cx="8244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«Побеждает тот, у кого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есть Воля </a:t>
            </a:r>
            <a:r>
              <a:rPr lang="ru-RU" sz="4000" b="1" i="1" dirty="0">
                <a:solidFill>
                  <a:srgbClr val="C00000"/>
                </a:solidFill>
              </a:rPr>
              <a:t>и </a:t>
            </a:r>
            <a:r>
              <a:rPr lang="ru-RU" sz="4000" b="1" i="1" dirty="0" smtClean="0">
                <a:solidFill>
                  <a:srgbClr val="C00000"/>
                </a:solidFill>
              </a:rPr>
              <a:t>Мечта»</a:t>
            </a:r>
            <a:endParaRPr lang="en-US" altLang="ko-KR" sz="40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Rectangle 11"/>
          <p:cNvSpPr>
            <a:spLocks noGrp="1"/>
          </p:cNvSpPr>
          <p:nvPr/>
        </p:nvSpPr>
        <p:spPr bwMode="auto">
          <a:xfrm>
            <a:off x="3731408" y="404664"/>
            <a:ext cx="50514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Презентация для основной школы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Arial" charset="0"/>
              </a:rPr>
              <a:t>ГКООУ «</a:t>
            </a:r>
            <a:r>
              <a:rPr lang="ru-RU" altLang="ru-RU" sz="1400" i="1" dirty="0" err="1" smtClean="0">
                <a:solidFill>
                  <a:srgbClr val="002060"/>
                </a:solidFill>
                <a:latin typeface="Arial" charset="0"/>
              </a:rPr>
              <a:t>Медновская</a:t>
            </a:r>
            <a:r>
              <a:rPr lang="ru-RU" altLang="ru-RU" sz="1400" i="1" dirty="0" smtClean="0">
                <a:solidFill>
                  <a:srgbClr val="002060"/>
                </a:solidFill>
                <a:latin typeface="Arial" charset="0"/>
              </a:rPr>
              <a:t> санаторная школа-интернат»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Arial" charset="0"/>
              </a:rPr>
              <a:t>с. Медное Тверская область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</a:rPr>
              <a:t>Авторы: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Исакова Татьяна Борисовна,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 err="1" smtClean="0">
                <a:solidFill>
                  <a:srgbClr val="002060"/>
                </a:solidFill>
                <a:latin typeface="Arial" charset="0"/>
              </a:rPr>
              <a:t>Моргачева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 Татьяна Викторовна,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>
                <a:solidFill>
                  <a:srgbClr val="002060"/>
                </a:solidFill>
                <a:latin typeface="Arial" charset="0"/>
              </a:rPr>
              <a:t>у</a:t>
            </a:r>
            <a:r>
              <a:rPr lang="ru-RU" altLang="ru-RU" sz="1400" i="1" dirty="0" smtClean="0">
                <a:solidFill>
                  <a:srgbClr val="002060"/>
                </a:solidFill>
                <a:latin typeface="Arial" charset="0"/>
              </a:rPr>
              <a:t>чителя русского языка и литературы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9630" y="500575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Обсуждение короткометражного фильма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«Если </a:t>
            </a:r>
            <a:r>
              <a:rPr lang="ru-RU" sz="2400" b="1" dirty="0">
                <a:solidFill>
                  <a:srgbClr val="0070C0"/>
                </a:solidFill>
              </a:rPr>
              <a:t>бы не я…»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331640" y="1844825"/>
            <a:ext cx="7632848" cy="3096344"/>
          </a:xfrm>
        </p:spPr>
        <p:txBody>
          <a:bodyPr/>
          <a:lstStyle/>
          <a:p>
            <a:r>
              <a:rPr lang="ru-RU" sz="3600" b="1" i="1" dirty="0"/>
              <a:t>«Теперь я знаю, что </a:t>
            </a:r>
            <a:r>
              <a:rPr lang="ru-RU" sz="3600" b="1" i="1" u="sng" dirty="0"/>
              <a:t>опору и </a:t>
            </a:r>
            <a:endParaRPr lang="ru-RU" sz="3600" b="1" i="1" u="sng" dirty="0" smtClean="0"/>
          </a:p>
          <a:p>
            <a:r>
              <a:rPr lang="ru-RU" sz="3600" b="1" i="1" u="sng" dirty="0" smtClean="0"/>
              <a:t>поддержку </a:t>
            </a:r>
            <a:r>
              <a:rPr lang="ru-RU" sz="3600" b="1" i="1" u="sng" dirty="0"/>
              <a:t>можно найти </a:t>
            </a:r>
            <a:endParaRPr lang="ru-RU" sz="3600" b="1" i="1" u="sng" dirty="0" smtClean="0"/>
          </a:p>
          <a:p>
            <a:r>
              <a:rPr lang="ru-RU" sz="3600" b="1" i="1" u="sng" dirty="0" smtClean="0"/>
              <a:t>в </a:t>
            </a:r>
            <a:r>
              <a:rPr lang="ru-RU" sz="3600" b="1" i="1" u="sng" dirty="0"/>
              <a:t>себе самой</a:t>
            </a:r>
            <a:r>
              <a:rPr lang="ru-RU" sz="3600" b="1" i="1" dirty="0"/>
              <a:t>. Кто бы мне </a:t>
            </a:r>
            <a:endParaRPr lang="ru-RU" sz="3600" b="1" i="1" dirty="0" smtClean="0"/>
          </a:p>
          <a:p>
            <a:r>
              <a:rPr lang="ru-RU" sz="3600" b="1" i="1" dirty="0" smtClean="0"/>
              <a:t>помог</a:t>
            </a:r>
            <a:r>
              <a:rPr lang="ru-RU" sz="3600" b="1" i="1" dirty="0"/>
              <a:t>, </a:t>
            </a:r>
            <a:r>
              <a:rPr lang="ru-RU" sz="3600" b="1" i="1" dirty="0">
                <a:solidFill>
                  <a:srgbClr val="002060"/>
                </a:solidFill>
              </a:rPr>
              <a:t>если бы не я</a:t>
            </a:r>
            <a:r>
              <a:rPr lang="ru-RU" sz="3600" b="1" i="1" dirty="0"/>
              <a:t>…»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069514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Рефлексия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03648" y="1585391"/>
            <a:ext cx="7488832" cy="4147865"/>
          </a:xfrm>
        </p:spPr>
        <p:txBody>
          <a:bodyPr/>
          <a:lstStyle/>
          <a:p>
            <a:pPr marL="571500" lvl="0" indent="-571500">
              <a:buFont typeface="Arial" pitchFamily="34" charset="0"/>
              <a:buChar char="•"/>
            </a:pPr>
            <a:r>
              <a:rPr lang="ru-RU" sz="3200" b="1" dirty="0" smtClean="0"/>
              <a:t>Действительно </a:t>
            </a:r>
            <a:r>
              <a:rPr lang="ru-RU" sz="3200" b="1" dirty="0"/>
              <a:t>ли побеждает </a:t>
            </a:r>
            <a:endParaRPr lang="ru-RU" sz="3200" b="1" dirty="0" smtClean="0"/>
          </a:p>
          <a:p>
            <a:pPr lvl="0"/>
            <a:r>
              <a:rPr lang="ru-RU" sz="3200" b="1" dirty="0" smtClean="0"/>
              <a:t>  тот</a:t>
            </a:r>
            <a:r>
              <a:rPr lang="ru-RU" sz="3200" b="1" dirty="0"/>
              <a:t>, у кого есть  Воля и </a:t>
            </a:r>
            <a:r>
              <a:rPr lang="ru-RU" sz="3200" b="1" dirty="0" smtClean="0"/>
              <a:t>Мечта?</a:t>
            </a:r>
            <a:endParaRPr lang="ru-RU" sz="3200" dirty="0"/>
          </a:p>
          <a:p>
            <a:pPr lvl="0"/>
            <a:endParaRPr lang="ru-RU" sz="3200" b="1" dirty="0" smtClean="0"/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200" b="1" dirty="0" smtClean="0"/>
              <a:t>Должны ли подростки </a:t>
            </a:r>
          </a:p>
          <a:p>
            <a:pPr lvl="0"/>
            <a:r>
              <a:rPr lang="ru-RU" sz="3200" b="1" dirty="0" smtClean="0"/>
              <a:t>    размышлять?</a:t>
            </a:r>
          </a:p>
          <a:p>
            <a:pPr lvl="0"/>
            <a:endParaRPr lang="ru-RU" sz="3200" dirty="0"/>
          </a:p>
          <a:p>
            <a:r>
              <a:rPr lang="ru-RU" sz="3200" dirty="0" smtClean="0"/>
              <a:t>	Напишите </a:t>
            </a:r>
            <a:r>
              <a:rPr lang="ru-RU" sz="3200" dirty="0"/>
              <a:t>своё мнение.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18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>
                <a:latin typeface="+mj-lt"/>
              </a:rPr>
              <a:t>  Задачи:</a:t>
            </a:r>
            <a:endParaRPr lang="ko-KR" altLang="en-US" dirty="0"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835696" y="1124744"/>
            <a:ext cx="6563072" cy="4147865"/>
          </a:xfrm>
        </p:spPr>
        <p:txBody>
          <a:bodyPr/>
          <a:lstStyle/>
          <a:p>
            <a:endParaRPr lang="ru-RU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2474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учить </a:t>
            </a:r>
            <a:r>
              <a:rPr lang="ru-RU" sz="2800" dirty="0"/>
              <a:t>умению анализировать свои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поступки </a:t>
            </a:r>
            <a:r>
              <a:rPr lang="ru-RU" sz="2800" dirty="0"/>
              <a:t>и размышлять над ними</a:t>
            </a:r>
            <a:r>
              <a:rPr lang="ru-RU" sz="2800" dirty="0" smtClean="0"/>
              <a:t>;</a:t>
            </a:r>
          </a:p>
          <a:p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развивать </a:t>
            </a:r>
            <a:r>
              <a:rPr lang="ru-RU" sz="2800" dirty="0"/>
              <a:t>и воспитывать </a:t>
            </a:r>
            <a:r>
              <a:rPr lang="ru-RU" sz="2800" dirty="0" smtClean="0"/>
              <a:t>чувство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ответственности </a:t>
            </a:r>
            <a:r>
              <a:rPr lang="ru-RU" sz="2800" dirty="0"/>
              <a:t>за свои поступки;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отличать </a:t>
            </a:r>
            <a:r>
              <a:rPr lang="ru-RU" sz="2800" dirty="0"/>
              <a:t>истинное от ложного,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фальшивого;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формировать </a:t>
            </a:r>
            <a:r>
              <a:rPr lang="ru-RU" sz="2800" dirty="0"/>
              <a:t>творческие </a:t>
            </a:r>
            <a:r>
              <a:rPr lang="ru-RU" sz="2800" dirty="0" smtClean="0"/>
              <a:t>способности                обучающихся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55430"/>
            <a:ext cx="7524328" cy="1069514"/>
          </a:xfrm>
        </p:spPr>
        <p:txBody>
          <a:bodyPr/>
          <a:lstStyle/>
          <a:p>
            <a:pPr algn="r"/>
            <a:r>
              <a:rPr lang="ru-RU" sz="3600" i="1" dirty="0"/>
              <a:t>«Есть воля </a:t>
            </a:r>
            <a:r>
              <a:rPr lang="ru-RU" sz="3600" i="1" dirty="0" smtClean="0"/>
              <a:t>– есть человек!</a:t>
            </a:r>
            <a:br>
              <a:rPr lang="ru-RU" sz="3600" i="1" dirty="0" smtClean="0"/>
            </a:br>
            <a:r>
              <a:rPr lang="ru-RU" sz="3600" i="1" dirty="0" smtClean="0"/>
              <a:t>Нет </a:t>
            </a:r>
            <a:r>
              <a:rPr lang="ru-RU" sz="3600" i="1" dirty="0"/>
              <a:t>воли – нет </a:t>
            </a:r>
            <a:r>
              <a:rPr lang="ru-RU" sz="3600" i="1" dirty="0" smtClean="0"/>
              <a:t>человека!»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1600" i="1" dirty="0" smtClean="0"/>
              <a:t>Александр Довженко</a:t>
            </a:r>
            <a:br>
              <a:rPr lang="ru-RU" sz="1600" i="1" dirty="0" smtClean="0"/>
            </a:br>
            <a:r>
              <a:rPr lang="ru-RU" sz="1600" i="1" dirty="0" smtClean="0"/>
              <a:t>«Воля к жизни», 1942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3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ловарная </a:t>
            </a:r>
            <a:r>
              <a:rPr lang="ru-RU" dirty="0"/>
              <a:t>работа</a:t>
            </a:r>
          </a:p>
        </p:txBody>
      </p:sp>
      <p:pic>
        <p:nvPicPr>
          <p:cNvPr id="1037" name="Picture 13" descr="C:\Users\Татьяна\Desktop\1016994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21" y="5447636"/>
            <a:ext cx="1408506" cy="12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Татьяна\Desktop\QQ0A4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653136"/>
            <a:ext cx="2448273" cy="1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19672" y="2719526"/>
            <a:ext cx="7045755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900" i="1" dirty="0" err="1"/>
              <a:t>Кинóлог</a:t>
            </a:r>
            <a:r>
              <a:rPr lang="ru-RU" sz="1900" dirty="0"/>
              <a:t> </a:t>
            </a:r>
            <a:r>
              <a:rPr lang="ru-RU" sz="1900" b="0" dirty="0"/>
              <a:t>- специалист по разведению и воспитанию </a:t>
            </a:r>
            <a:r>
              <a:rPr lang="ru-RU" sz="1900" b="0" dirty="0" smtClean="0"/>
              <a:t>собак.</a:t>
            </a:r>
          </a:p>
          <a:p>
            <a:pPr algn="r"/>
            <a:endParaRPr lang="ru-RU" sz="1900" b="0" dirty="0"/>
          </a:p>
          <a:p>
            <a:pPr algn="r"/>
            <a:r>
              <a:rPr lang="ru-RU" sz="1900" i="1" dirty="0"/>
              <a:t>Бечёвка – верёвка </a:t>
            </a:r>
            <a:r>
              <a:rPr lang="ru-RU" sz="1900" b="0" dirty="0"/>
              <a:t>– слова синонимы, при </a:t>
            </a:r>
            <a:r>
              <a:rPr lang="ru-RU" sz="1900" b="0" dirty="0" smtClean="0"/>
              <a:t>этом принято</a:t>
            </a:r>
          </a:p>
          <a:p>
            <a:pPr algn="r"/>
            <a:r>
              <a:rPr lang="ru-RU" sz="1900" b="0" dirty="0" smtClean="0"/>
              <a:t>считать</a:t>
            </a:r>
            <a:r>
              <a:rPr lang="ru-RU" sz="1900" b="0" dirty="0"/>
              <a:t>, что бечевка представляет </a:t>
            </a:r>
            <a:r>
              <a:rPr lang="ru-RU" sz="1900" b="0" dirty="0" smtClean="0"/>
              <a:t>собой тонкую веревку</a:t>
            </a:r>
          </a:p>
          <a:p>
            <a:pPr algn="r"/>
            <a:r>
              <a:rPr lang="ru-RU" sz="1900" b="0" dirty="0" smtClean="0"/>
              <a:t>из </a:t>
            </a:r>
            <a:r>
              <a:rPr lang="ru-RU" sz="1900" b="0" dirty="0"/>
              <a:t>скрученных нитей; то же, что и </a:t>
            </a:r>
            <a:r>
              <a:rPr lang="ru-RU" sz="1900" b="0" dirty="0" smtClean="0"/>
              <a:t>шпагат.</a:t>
            </a:r>
          </a:p>
          <a:p>
            <a:pPr algn="r"/>
            <a:endParaRPr lang="ru-RU" sz="1900" b="0" dirty="0"/>
          </a:p>
          <a:p>
            <a:pPr algn="r"/>
            <a:r>
              <a:rPr lang="ru-RU" sz="1900" i="1" dirty="0" err="1"/>
              <a:t>Букини́стика</a:t>
            </a:r>
            <a:r>
              <a:rPr lang="ru-RU" sz="1900" dirty="0"/>
              <a:t> </a:t>
            </a:r>
            <a:r>
              <a:rPr lang="ru-RU" sz="1900" b="0" dirty="0"/>
              <a:t>(от фр. </a:t>
            </a:r>
            <a:r>
              <a:rPr lang="en-US" sz="1900" b="0" i="1" dirty="0"/>
              <a:t>b</a:t>
            </a:r>
            <a:r>
              <a:rPr lang="fr-FR" sz="1900" b="0" i="1" dirty="0"/>
              <a:t>ouquin</a:t>
            </a:r>
            <a:r>
              <a:rPr lang="ru-RU" sz="1900" b="0" dirty="0"/>
              <a:t> «старая книга») – </a:t>
            </a:r>
            <a:r>
              <a:rPr lang="ru-RU" sz="1900" b="0" dirty="0" smtClean="0"/>
              <a:t>торговля</a:t>
            </a:r>
          </a:p>
          <a:p>
            <a:pPr algn="r"/>
            <a:r>
              <a:rPr lang="ru-RU" sz="1900" b="0" dirty="0" smtClean="0"/>
              <a:t>старой </a:t>
            </a:r>
            <a:r>
              <a:rPr lang="ru-RU" sz="1900" b="0" dirty="0"/>
              <a:t>книгой и другими печатными </a:t>
            </a:r>
            <a:r>
              <a:rPr lang="ru-RU" sz="1900" b="0" dirty="0" smtClean="0"/>
              <a:t>антикварными</a:t>
            </a:r>
          </a:p>
          <a:p>
            <a:pPr algn="r"/>
            <a:r>
              <a:rPr lang="ru-RU" sz="1900" b="0" dirty="0" smtClean="0"/>
              <a:t>изданиями</a:t>
            </a:r>
            <a:r>
              <a:rPr lang="ru-RU" sz="1900" b="0" dirty="0"/>
              <a:t>; отсюда название магазина «Букинист</a:t>
            </a:r>
            <a:r>
              <a:rPr lang="ru-RU" sz="1900" b="0" dirty="0" smtClean="0"/>
              <a:t>».</a:t>
            </a:r>
          </a:p>
          <a:p>
            <a:pPr algn="r"/>
            <a:endParaRPr lang="ru-RU" sz="1900" b="0" dirty="0"/>
          </a:p>
          <a:p>
            <a:pPr algn="r"/>
            <a:r>
              <a:rPr lang="ru-RU" sz="1900" i="1" dirty="0" err="1"/>
              <a:t>Антиквариáт</a:t>
            </a:r>
            <a:r>
              <a:rPr lang="ru-RU" sz="1900" dirty="0"/>
              <a:t> </a:t>
            </a:r>
            <a:r>
              <a:rPr lang="ru-RU" sz="1900" b="0" dirty="0" smtClean="0"/>
              <a:t>(от лат</a:t>
            </a:r>
            <a:r>
              <a:rPr lang="ru-RU" sz="1900" b="0" dirty="0"/>
              <a:t>. </a:t>
            </a:r>
            <a:r>
              <a:rPr lang="ru-RU" sz="1900" b="0" i="1" dirty="0" err="1"/>
              <a:t>antiquus</a:t>
            </a:r>
            <a:r>
              <a:rPr lang="ru-RU" sz="1900" b="0" dirty="0"/>
              <a:t> «старый») – </a:t>
            </a:r>
            <a:r>
              <a:rPr lang="ru-RU" sz="1900" b="0" dirty="0" smtClean="0"/>
              <a:t>художественно-</a:t>
            </a:r>
          </a:p>
          <a:p>
            <a:pPr algn="r"/>
            <a:r>
              <a:rPr lang="ru-RU" sz="1900" b="0" dirty="0" smtClean="0"/>
              <a:t>исторический </a:t>
            </a:r>
            <a:r>
              <a:rPr lang="ru-RU" sz="1900" b="0" dirty="0"/>
              <a:t>термин, применяемый для </a:t>
            </a:r>
            <a:r>
              <a:rPr lang="ru-RU" sz="1900" b="0" dirty="0" smtClean="0"/>
              <a:t>описания</a:t>
            </a:r>
          </a:p>
          <a:p>
            <a:pPr algn="r"/>
            <a:r>
              <a:rPr lang="ru-RU" sz="1900" b="0" dirty="0" smtClean="0"/>
              <a:t>различных </a:t>
            </a:r>
            <a:r>
              <a:rPr lang="ru-RU" sz="1900" b="0" dirty="0"/>
              <a:t>категорий старинных вещей, </a:t>
            </a:r>
            <a:r>
              <a:rPr lang="ru-RU" sz="1900" b="0" dirty="0" smtClean="0"/>
              <a:t>имеющих</a:t>
            </a:r>
          </a:p>
          <a:p>
            <a:pPr algn="r"/>
            <a:r>
              <a:rPr lang="ru-RU" sz="1900" b="0" dirty="0" smtClean="0"/>
              <a:t>значительную </a:t>
            </a:r>
            <a:r>
              <a:rPr lang="ru-RU" sz="1900" b="0" dirty="0"/>
              <a:t>ценность</a:t>
            </a:r>
            <a:r>
              <a:rPr lang="ru-RU" sz="1900" b="0" dirty="0" smtClean="0"/>
              <a:t>.</a:t>
            </a:r>
            <a:endParaRPr lang="ru-RU" sz="1900" b="0" dirty="0"/>
          </a:p>
        </p:txBody>
      </p:sp>
    </p:spTree>
    <p:extLst>
      <p:ext uri="{BB962C8B-B14F-4D97-AF65-F5344CB8AC3E}">
        <p14:creationId xmlns:p14="http://schemas.microsoft.com/office/powerpoint/2010/main" val="10801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charset="0"/>
              </a:rPr>
              <a:t>Елена </a:t>
            </a:r>
            <a:r>
              <a:rPr lang="ru-RU" sz="2000" i="1" dirty="0">
                <a:solidFill>
                  <a:srgbClr val="C00000"/>
                </a:solidFill>
                <a:latin typeface="Arial" charset="0"/>
              </a:rPr>
              <a:t>Дубровская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12" descr="853164_fa7e1355006d41188a217fd56bc1784d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848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79712" y="1916832"/>
            <a:ext cx="6563072" cy="414786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Приятного просмотра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07704" y="1844824"/>
            <a:ext cx="6563072" cy="4147865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ОБСУЖДЕНИЕ 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ФИЛЬМА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00" y="559286"/>
            <a:ext cx="4139952" cy="1069514"/>
          </a:xfrm>
        </p:spPr>
        <p:txBody>
          <a:bodyPr/>
          <a:lstStyle/>
          <a:p>
            <a:r>
              <a:rPr lang="ru-RU" dirty="0" smtClean="0"/>
              <a:t>ВЕРОНИКА: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75656" y="1844824"/>
            <a:ext cx="7272808" cy="4147865"/>
          </a:xfrm>
        </p:spPr>
        <p:txBody>
          <a:bodyPr/>
          <a:lstStyle/>
          <a:p>
            <a:r>
              <a:rPr lang="ru-RU" sz="3600" b="1" i="1" dirty="0"/>
              <a:t>«Но тут  </a:t>
            </a:r>
            <a:r>
              <a:rPr lang="ru-RU" sz="3600" b="1" i="1" u="sng" dirty="0"/>
              <a:t>что-то мелькнуло </a:t>
            </a:r>
            <a:endParaRPr lang="ru-RU" sz="3600" b="1" i="1" u="sng" dirty="0" smtClean="0"/>
          </a:p>
          <a:p>
            <a:r>
              <a:rPr lang="ru-RU" sz="3600" b="1" i="1" u="sng" dirty="0" smtClean="0"/>
              <a:t>внутри </a:t>
            </a:r>
            <a:r>
              <a:rPr lang="ru-RU" sz="3600" b="1" i="1" u="sng" dirty="0"/>
              <a:t>меня</a:t>
            </a:r>
            <a:r>
              <a:rPr lang="ru-RU" sz="3600" b="1" i="1" dirty="0"/>
              <a:t>, а может быть </a:t>
            </a:r>
            <a:endParaRPr lang="ru-RU" sz="3600" b="1" i="1" dirty="0" smtClean="0"/>
          </a:p>
          <a:p>
            <a:r>
              <a:rPr lang="ru-RU" sz="3600" b="1" i="1" dirty="0" smtClean="0"/>
              <a:t>не </a:t>
            </a:r>
            <a:r>
              <a:rPr lang="ru-RU" sz="3600" b="1" i="1" dirty="0"/>
              <a:t>внутри, а </a:t>
            </a:r>
            <a:r>
              <a:rPr lang="ru-RU" sz="3600" b="1" i="1" dirty="0" smtClean="0"/>
              <a:t>снаружи?</a:t>
            </a:r>
          </a:p>
          <a:p>
            <a:r>
              <a:rPr lang="ru-RU" sz="3600" b="1" i="1" dirty="0" smtClean="0"/>
              <a:t>Но </a:t>
            </a:r>
            <a:r>
              <a:rPr lang="ru-RU" sz="3600" b="1" i="1" u="sng" dirty="0" smtClean="0"/>
              <a:t>мелькнуло </a:t>
            </a:r>
            <a:r>
              <a:rPr lang="ru-RU" sz="3600" b="1" i="1" u="sng" dirty="0"/>
              <a:t>так быстро, </a:t>
            </a:r>
            <a:endParaRPr lang="ru-RU" sz="3600" b="1" i="1" u="sng" dirty="0" smtClean="0"/>
          </a:p>
          <a:p>
            <a:r>
              <a:rPr lang="ru-RU" sz="3600" b="1" i="1" u="sng" dirty="0" smtClean="0"/>
              <a:t>что </a:t>
            </a:r>
            <a:r>
              <a:rPr lang="ru-RU" sz="3600" b="1" i="1" u="sng" dirty="0"/>
              <a:t>я могла не заметить</a:t>
            </a:r>
            <a:r>
              <a:rPr lang="ru-RU" sz="3600" b="1" i="1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0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03648" y="1801415"/>
            <a:ext cx="7560840" cy="4147865"/>
          </a:xfrm>
        </p:spPr>
        <p:txBody>
          <a:bodyPr/>
          <a:lstStyle/>
          <a:p>
            <a:r>
              <a:rPr lang="ru-RU" sz="2600" b="1" i="1" dirty="0" smtClean="0"/>
              <a:t>- Вероника</a:t>
            </a:r>
            <a:r>
              <a:rPr lang="ru-RU" sz="2600" b="1" i="1" dirty="0"/>
              <a:t>, всегда есть тот, кто поможет. </a:t>
            </a:r>
            <a:endParaRPr lang="ru-RU" sz="2600" b="1" i="1" dirty="0" smtClean="0"/>
          </a:p>
          <a:p>
            <a:r>
              <a:rPr lang="ru-RU" sz="2600" b="1" i="1" u="sng" dirty="0" smtClean="0"/>
              <a:t>И, </a:t>
            </a:r>
            <a:r>
              <a:rPr lang="ru-RU" sz="2600" b="1" i="1" u="sng" dirty="0"/>
              <a:t>давай честно, ведь меня тоже нет. </a:t>
            </a:r>
          </a:p>
          <a:p>
            <a:r>
              <a:rPr lang="ru-RU" sz="2600" b="1" i="1" u="sng" dirty="0" smtClean="0"/>
              <a:t>Есть </a:t>
            </a:r>
            <a:r>
              <a:rPr lang="ru-RU" sz="2600" b="1" i="1" u="sng" dirty="0"/>
              <a:t>только твоё богатое воображение,</a:t>
            </a:r>
            <a:r>
              <a:rPr lang="ru-RU" sz="2600" b="1" i="1" dirty="0"/>
              <a:t> </a:t>
            </a:r>
            <a:endParaRPr lang="ru-RU" sz="2600" b="1" i="1" dirty="0" smtClean="0"/>
          </a:p>
          <a:p>
            <a:r>
              <a:rPr lang="ru-RU" sz="2600" b="1" i="1" dirty="0" smtClean="0"/>
              <a:t>которым </a:t>
            </a:r>
            <a:r>
              <a:rPr lang="ru-RU" sz="2600" b="1" i="1" dirty="0"/>
              <a:t>ты славилась с </a:t>
            </a:r>
            <a:r>
              <a:rPr lang="ru-RU" sz="2600" b="1" i="1" dirty="0" smtClean="0"/>
              <a:t>детства.</a:t>
            </a:r>
          </a:p>
          <a:p>
            <a:r>
              <a:rPr lang="ru-RU" sz="2600" b="1" i="1" u="sng" dirty="0" smtClean="0"/>
              <a:t>Тебе </a:t>
            </a:r>
            <a:r>
              <a:rPr lang="ru-RU" sz="2600" b="1" i="1" u="sng" dirty="0"/>
              <a:t>в </a:t>
            </a:r>
            <a:r>
              <a:rPr lang="ru-RU" sz="2600" b="1" i="1" u="sng" dirty="0" smtClean="0"/>
              <a:t>тот </a:t>
            </a:r>
            <a:r>
              <a:rPr lang="ru-RU" sz="2600" b="1" i="1" u="sng" dirty="0"/>
              <a:t>момент нужен был </a:t>
            </a:r>
            <a:r>
              <a:rPr lang="ru-RU" sz="2600" b="1" i="1" u="sng" dirty="0" smtClean="0"/>
              <a:t>кто-то,</a:t>
            </a:r>
          </a:p>
          <a:p>
            <a:r>
              <a:rPr lang="ru-RU" sz="2600" b="1" i="1" u="sng" dirty="0" smtClean="0"/>
              <a:t>и </a:t>
            </a:r>
            <a:r>
              <a:rPr lang="ru-RU" sz="2600" b="1" i="1" u="sng" dirty="0"/>
              <a:t>ты </a:t>
            </a:r>
            <a:r>
              <a:rPr lang="ru-RU" sz="2600" b="1" i="1" u="sng" dirty="0" smtClean="0"/>
              <a:t>выдумала </a:t>
            </a:r>
            <a:r>
              <a:rPr lang="ru-RU" sz="2600" b="1" i="1" u="sng" dirty="0"/>
              <a:t>меня</a:t>
            </a:r>
            <a:r>
              <a:rPr lang="ru-RU" sz="2600" b="1" i="1" dirty="0"/>
              <a:t>. Но я тебе не </a:t>
            </a:r>
            <a:r>
              <a:rPr lang="ru-RU" sz="2600" b="1" i="1" dirty="0" smtClean="0"/>
              <a:t>нужен,</a:t>
            </a:r>
          </a:p>
          <a:p>
            <a:r>
              <a:rPr lang="ru-RU" sz="2600" b="1" i="1" dirty="0" smtClean="0"/>
              <a:t>ты </a:t>
            </a:r>
            <a:r>
              <a:rPr lang="ru-RU" sz="2600" b="1" i="1" dirty="0"/>
              <a:t>со </a:t>
            </a:r>
            <a:r>
              <a:rPr lang="ru-RU" sz="2600" b="1" i="1" dirty="0" smtClean="0"/>
              <a:t>всем </a:t>
            </a:r>
            <a:r>
              <a:rPr lang="ru-RU" sz="2600" b="1" i="1" dirty="0"/>
              <a:t>справилась. </a:t>
            </a:r>
            <a:r>
              <a:rPr lang="ru-RU" sz="2600" b="1" i="1" u="sng" dirty="0"/>
              <a:t>И все, что </a:t>
            </a:r>
            <a:r>
              <a:rPr lang="ru-RU" sz="2600" b="1" i="1" u="sng" dirty="0" smtClean="0"/>
              <a:t>ты</a:t>
            </a:r>
          </a:p>
          <a:p>
            <a:r>
              <a:rPr lang="ru-RU" sz="2600" b="1" i="1" u="sng" dirty="0" smtClean="0"/>
              <a:t>сделала</a:t>
            </a:r>
            <a:r>
              <a:rPr lang="ru-RU" sz="2600" b="1" i="1" u="sng" dirty="0"/>
              <a:t>, </a:t>
            </a:r>
            <a:r>
              <a:rPr lang="ru-RU" sz="2600" b="1" i="1" u="sng" dirty="0" smtClean="0"/>
              <a:t>ты </a:t>
            </a:r>
            <a:r>
              <a:rPr lang="ru-RU" sz="2600" b="1" i="1" u="sng" dirty="0"/>
              <a:t>сделала сама.</a:t>
            </a:r>
            <a:endParaRPr lang="ru-RU" sz="2600" dirty="0"/>
          </a:p>
          <a:p>
            <a:endParaRPr lang="ru-RU" sz="4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0200" y="559286"/>
            <a:ext cx="4139952" cy="1069514"/>
          </a:xfrm>
        </p:spPr>
        <p:txBody>
          <a:bodyPr/>
          <a:lstStyle/>
          <a:p>
            <a:r>
              <a:rPr lang="ru-RU" dirty="0" smtClean="0"/>
              <a:t>ГЛЕБ: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266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Презентация PowerPoint</vt:lpstr>
      <vt:lpstr>  Задачи:</vt:lpstr>
      <vt:lpstr>«Есть воля – есть человек! Нет воли – нет человека!»  Александр Довженко «Воля к жизни», 1942 г. </vt:lpstr>
      <vt:lpstr>Словарная работа</vt:lpstr>
      <vt:lpstr>Елена Дубровская </vt:lpstr>
      <vt:lpstr>Презентация PowerPoint</vt:lpstr>
      <vt:lpstr>Презентация PowerPoint</vt:lpstr>
      <vt:lpstr>ВЕРОНИКА:</vt:lpstr>
      <vt:lpstr>ГЛЕБ:</vt:lpstr>
      <vt:lpstr>Презентация PowerPoint</vt:lpstr>
      <vt:lpstr>Рефлексия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МСШИ</cp:lastModifiedBy>
  <cp:revision>43</cp:revision>
  <dcterms:created xsi:type="dcterms:W3CDTF">2014-04-01T16:35:38Z</dcterms:created>
  <dcterms:modified xsi:type="dcterms:W3CDTF">2020-05-11T21:55:16Z</dcterms:modified>
</cp:coreProperties>
</file>