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3" r:id="rId4"/>
    <p:sldId id="265" r:id="rId5"/>
    <p:sldId id="266" r:id="rId6"/>
    <p:sldId id="267" r:id="rId7"/>
    <p:sldId id="273" r:id="rId8"/>
    <p:sldId id="270" r:id="rId9"/>
    <p:sldId id="275" r:id="rId10"/>
    <p:sldId id="27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132856"/>
            <a:ext cx="5328592" cy="2808312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КИНОУРОКИ </a:t>
            </a:r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ШКОЛАХ</a:t>
            </a:r>
            <a:b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РОССИИ</a:t>
            </a:r>
            <a:endParaRPr lang="ru-RU" sz="88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4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79179" y="4869160"/>
            <a:ext cx="3888432" cy="1324744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/>
              <a:t>Генка</a:t>
            </a:r>
          </a:p>
          <a:p>
            <a:pPr marL="0" indent="0" algn="r">
              <a:buNone/>
            </a:pPr>
            <a:r>
              <a:rPr lang="ru-RU" sz="2400" i="1" dirty="0" smtClean="0"/>
              <a:t>(актёр Артём Жукович)</a:t>
            </a:r>
            <a:endParaRPr lang="ru-RU" sz="2400" i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32" y="1052736"/>
            <a:ext cx="5189244" cy="366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7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700808"/>
            <a:ext cx="561662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734" y="3068961"/>
            <a:ext cx="6999634" cy="1800200"/>
          </a:xfrm>
        </p:spPr>
        <p:txBody>
          <a:bodyPr/>
          <a:lstStyle/>
          <a:p>
            <a:r>
              <a:rPr lang="ru-RU" dirty="0"/>
              <a:t>Как вы думаете, что </a:t>
            </a:r>
            <a:r>
              <a:rPr lang="ru-RU" dirty="0" smtClean="0"/>
              <a:t>изменится </a:t>
            </a:r>
            <a:r>
              <a:rPr lang="ru-RU" dirty="0"/>
              <a:t>в жизни Гены после этой истории?</a:t>
            </a:r>
          </a:p>
          <a:p>
            <a:r>
              <a:rPr lang="ru-RU" dirty="0"/>
              <a:t>Какой вывод для себя вы сделали?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3933056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33097" y="2121912"/>
            <a:ext cx="7563922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72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«Экзамен»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Классный час в основной школе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3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 фильму Е. Дубровской</a:t>
            </a:r>
            <a:endParaRPr lang="ru-RU" sz="3600" b="1" i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3933056"/>
            <a:ext cx="576064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35999" y="2429016"/>
            <a:ext cx="7563922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6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«Всему </a:t>
            </a:r>
            <a:r>
              <a:rPr lang="ru-RU" sz="6000" b="1" i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своё </a:t>
            </a:r>
            <a:r>
              <a:rPr lang="ru-RU" sz="6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время»</a:t>
            </a:r>
            <a:endParaRPr lang="ru-RU" sz="1050" b="1" i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3598007"/>
            <a:ext cx="5599558" cy="1655762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Автор разработки: </a:t>
            </a:r>
            <a:r>
              <a:rPr lang="ru-RU" sz="1800" b="1" i="1" dirty="0" smtClean="0">
                <a:solidFill>
                  <a:schemeClr val="tx1"/>
                </a:solidFill>
              </a:rPr>
              <a:t>Т</a:t>
            </a:r>
            <a:r>
              <a:rPr lang="ru-RU" sz="1800" b="1" i="1" dirty="0" smtClean="0">
                <a:solidFill>
                  <a:schemeClr val="tx1"/>
                </a:solidFill>
              </a:rPr>
              <a:t>.Б. ИСАКОВА</a:t>
            </a:r>
            <a:endParaRPr lang="ru-RU" sz="1800" b="1" i="1" dirty="0">
              <a:solidFill>
                <a:schemeClr val="tx1"/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учитель </a:t>
            </a:r>
            <a:r>
              <a:rPr lang="ru-RU" sz="1800" i="1" dirty="0">
                <a:solidFill>
                  <a:schemeClr val="tx1"/>
                </a:solidFill>
              </a:rPr>
              <a:t>русского языка и литературы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ГКООУ «</a:t>
            </a:r>
            <a:r>
              <a:rPr lang="ru-RU" sz="1800" i="1" dirty="0" err="1">
                <a:solidFill>
                  <a:schemeClr val="tx1"/>
                </a:solidFill>
              </a:rPr>
              <a:t>Медновская</a:t>
            </a:r>
            <a:r>
              <a:rPr lang="ru-RU" sz="1800" i="1" dirty="0">
                <a:solidFill>
                  <a:schemeClr val="tx1"/>
                </a:solidFill>
              </a:rPr>
              <a:t> санаторная школа-интернат»</a:t>
            </a:r>
          </a:p>
          <a:p>
            <a:pPr algn="r"/>
            <a:r>
              <a:rPr lang="ru-RU" sz="1800" i="1" dirty="0">
                <a:solidFill>
                  <a:schemeClr val="tx1"/>
                </a:solidFill>
              </a:rPr>
              <a:t>с. Медное Калининского района Тверской области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5400600" cy="359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5"/>
          <p:cNvSpPr txBox="1">
            <a:spLocks/>
          </p:cNvSpPr>
          <p:nvPr/>
        </p:nvSpPr>
        <p:spPr>
          <a:xfrm>
            <a:off x="2339752" y="4851995"/>
            <a:ext cx="5257800" cy="12363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smtClean="0"/>
              <a:t>Елена Дубровская,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i="1" smtClean="0"/>
              <a:t>писатель, сценарист, режиссер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9869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336704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696744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- воспитание чувства взаимовыручки,</a:t>
            </a:r>
          </a:p>
          <a:p>
            <a:pPr marL="0" indent="0">
              <a:buNone/>
            </a:pPr>
            <a:r>
              <a:rPr lang="ru-RU" sz="2800" dirty="0" err="1" smtClean="0"/>
              <a:t>взаимоподдержки</a:t>
            </a:r>
            <a:r>
              <a:rPr lang="ru-RU" sz="2800" dirty="0"/>
              <a:t>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 развитие навыков общения, умения высказать и доказать свое </a:t>
            </a:r>
            <a:r>
              <a:rPr lang="ru-RU" sz="2800" dirty="0" smtClean="0"/>
              <a:t>мнение;</a:t>
            </a:r>
            <a:r>
              <a:rPr lang="ru-RU" sz="2800" dirty="0"/>
              <a:t>	</a:t>
            </a:r>
          </a:p>
          <a:p>
            <a:pPr marL="0" indent="0">
              <a:buNone/>
            </a:pPr>
            <a:r>
              <a:rPr lang="ru-RU" sz="2800" dirty="0"/>
              <a:t>-  развитие творческих способностей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787208" cy="1972816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/>
              <a:t>В человеке должно быть все прекрасно: </a:t>
            </a:r>
            <a:endParaRPr lang="ru-RU" dirty="0"/>
          </a:p>
          <a:p>
            <a:pPr marL="0" indent="0" algn="r">
              <a:buNone/>
            </a:pPr>
            <a:r>
              <a:rPr lang="ru-RU" b="1" i="1" dirty="0"/>
              <a:t>и лицо, и одежда, и душа, и мысли. 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А.П. Чехов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272808" cy="4165923"/>
          </a:xfrm>
        </p:spPr>
        <p:txBody>
          <a:bodyPr/>
          <a:lstStyle/>
          <a:p>
            <a:pPr fontAlgn="t"/>
            <a:r>
              <a:rPr lang="ru-RU" b="1" dirty="0" smtClean="0"/>
              <a:t>ЭКЗ</a:t>
            </a:r>
            <a:r>
              <a:rPr lang="ru-RU" b="1" i="1" dirty="0"/>
              <a:t>Á</a:t>
            </a:r>
            <a:r>
              <a:rPr lang="ru-RU" b="1" dirty="0" smtClean="0"/>
              <a:t>МЕН</a:t>
            </a:r>
            <a:r>
              <a:rPr lang="ru-RU" b="1" dirty="0"/>
              <a:t>,</a:t>
            </a:r>
            <a:r>
              <a:rPr lang="ru-RU" dirty="0"/>
              <a:t> </a:t>
            </a:r>
            <a:r>
              <a:rPr lang="ru-RU" dirty="0" smtClean="0"/>
              <a:t>-а</a:t>
            </a:r>
            <a:r>
              <a:rPr lang="ru-RU" dirty="0"/>
              <a:t>, </a:t>
            </a:r>
            <a:r>
              <a:rPr lang="ru-RU" i="1" dirty="0"/>
              <a:t>м.</a:t>
            </a:r>
          </a:p>
          <a:p>
            <a:pPr marL="0" indent="0" fontAlgn="t">
              <a:buNone/>
            </a:pPr>
            <a:r>
              <a:rPr lang="ru-RU" sz="2400" b="1" dirty="0"/>
              <a:t>1. </a:t>
            </a:r>
            <a:r>
              <a:rPr lang="ru-RU" sz="2400" b="1" i="1" dirty="0"/>
              <a:t>по чему.</a:t>
            </a:r>
            <a:r>
              <a:rPr lang="ru-RU" sz="2400" dirty="0"/>
              <a:t> Проверочное испытание по </a:t>
            </a:r>
            <a:r>
              <a:rPr lang="ru-RU" sz="2400" dirty="0" smtClean="0"/>
              <a:t>какому-нибудь </a:t>
            </a:r>
            <a:r>
              <a:rPr lang="ru-RU" sz="2400" dirty="0"/>
              <a:t>учебному предмету. </a:t>
            </a:r>
            <a:r>
              <a:rPr lang="ru-RU" sz="2400" b="1" dirty="0"/>
              <a:t>Принять, сдать, выдержать </a:t>
            </a:r>
            <a:r>
              <a:rPr lang="ru-RU" sz="2400" b="1" dirty="0" smtClean="0"/>
              <a:t>экзамен. Экзамен </a:t>
            </a:r>
            <a:r>
              <a:rPr lang="ru-RU" sz="2400" b="1" dirty="0"/>
              <a:t>по физике. Государственные экзамены</a:t>
            </a:r>
            <a:r>
              <a:rPr lang="ru-RU" sz="2400" dirty="0"/>
              <a:t> (выпускные экзамены в высших и средних специальных учебных заведениях).</a:t>
            </a:r>
          </a:p>
          <a:p>
            <a:pPr marL="0" indent="0" fontAlgn="t">
              <a:buNone/>
            </a:pPr>
            <a:r>
              <a:rPr lang="ru-RU" sz="2400" b="1" dirty="0"/>
              <a:t>2. </a:t>
            </a:r>
            <a:r>
              <a:rPr lang="ru-RU" sz="2400" b="1" i="1" dirty="0"/>
              <a:t>на </a:t>
            </a:r>
            <a:r>
              <a:rPr lang="ru-RU" sz="2400" b="1" i="1" dirty="0" smtClean="0"/>
              <a:t>кого, что</a:t>
            </a:r>
            <a:r>
              <a:rPr lang="ru-RU" sz="2400" b="1" i="1" dirty="0"/>
              <a:t>.</a:t>
            </a:r>
            <a:r>
              <a:rPr lang="ru-RU" sz="2400" dirty="0"/>
              <a:t> Проверка знаний для получения </a:t>
            </a:r>
            <a:r>
              <a:rPr lang="ru-RU" sz="2400" dirty="0" smtClean="0"/>
              <a:t>какого-нибудь </a:t>
            </a:r>
            <a:r>
              <a:rPr lang="ru-RU" sz="2400" dirty="0"/>
              <a:t>звания, специальности, должности</a:t>
            </a:r>
            <a:r>
              <a:rPr lang="ru-RU" sz="2400" dirty="0" smtClean="0"/>
              <a:t>. </a:t>
            </a:r>
            <a:r>
              <a:rPr lang="ru-RU" sz="2400" dirty="0"/>
              <a:t> </a:t>
            </a:r>
            <a:r>
              <a:rPr lang="ru-RU" sz="2400" b="1" dirty="0" smtClean="0"/>
              <a:t>Экзамен </a:t>
            </a:r>
            <a:r>
              <a:rPr lang="ru-RU" sz="2400" b="1" dirty="0"/>
              <a:t>на чин</a:t>
            </a:r>
            <a:r>
              <a:rPr lang="ru-RU" sz="2400" dirty="0"/>
              <a:t> </a:t>
            </a:r>
            <a:r>
              <a:rPr lang="ru-RU" sz="2400" i="1" dirty="0"/>
              <a:t>(устар.).</a:t>
            </a:r>
          </a:p>
          <a:p>
            <a:pPr marL="0" indent="0" fontAlgn="t">
              <a:buNone/>
            </a:pPr>
            <a:r>
              <a:rPr lang="ru-RU" sz="2400" b="1" dirty="0"/>
              <a:t>3. </a:t>
            </a:r>
            <a:r>
              <a:rPr lang="ru-RU" sz="2400" i="1" dirty="0"/>
              <a:t>перен.</a:t>
            </a:r>
            <a:r>
              <a:rPr lang="ru-RU" sz="2400" b="1" i="1" dirty="0"/>
              <a:t>, на что.</a:t>
            </a:r>
            <a:r>
              <a:rPr lang="ru-RU" sz="2400" dirty="0"/>
              <a:t> Вообще проверка, испытание. </a:t>
            </a:r>
            <a:r>
              <a:rPr lang="ru-RU" sz="2400" b="1" dirty="0" smtClean="0"/>
              <a:t>Экзамен </a:t>
            </a:r>
            <a:r>
              <a:rPr lang="ru-RU" sz="2400" b="1" dirty="0"/>
              <a:t>на </a:t>
            </a:r>
            <a:r>
              <a:rPr lang="ru-RU" sz="2400" b="1" dirty="0" smtClean="0"/>
              <a:t>мужество.</a:t>
            </a:r>
            <a:endParaRPr lang="ru-RU" sz="24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7499176" cy="22608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ПРОСМОТР ФИЛЬМА.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ОБСУЖДЕНИЕ.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4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272808" cy="4165923"/>
          </a:xfrm>
        </p:spPr>
        <p:txBody>
          <a:bodyPr/>
          <a:lstStyle/>
          <a:p>
            <a:pPr fontAlgn="t"/>
            <a:r>
              <a:rPr lang="ru-RU" b="1" dirty="0" smtClean="0"/>
              <a:t>ЭКЗ</a:t>
            </a:r>
            <a:r>
              <a:rPr lang="ru-RU" b="1" i="1" dirty="0"/>
              <a:t>Á</a:t>
            </a:r>
            <a:r>
              <a:rPr lang="ru-RU" b="1" dirty="0" smtClean="0"/>
              <a:t>МЕН</a:t>
            </a:r>
            <a:r>
              <a:rPr lang="ru-RU" b="1" dirty="0"/>
              <a:t>,</a:t>
            </a:r>
            <a:r>
              <a:rPr lang="ru-RU" dirty="0"/>
              <a:t> </a:t>
            </a:r>
            <a:r>
              <a:rPr lang="ru-RU" dirty="0" smtClean="0"/>
              <a:t>-а</a:t>
            </a:r>
            <a:r>
              <a:rPr lang="ru-RU" dirty="0"/>
              <a:t>, </a:t>
            </a:r>
            <a:r>
              <a:rPr lang="ru-RU" i="1" dirty="0"/>
              <a:t>м.</a:t>
            </a:r>
          </a:p>
          <a:p>
            <a:pPr marL="0" indent="0" fontAlgn="t">
              <a:buNone/>
            </a:pPr>
            <a:r>
              <a:rPr lang="ru-RU" sz="2400" b="1" dirty="0"/>
              <a:t>1. </a:t>
            </a:r>
            <a:r>
              <a:rPr lang="ru-RU" sz="2400" b="1" i="1" dirty="0"/>
              <a:t>по чему.</a:t>
            </a:r>
            <a:r>
              <a:rPr lang="ru-RU" sz="2400" dirty="0"/>
              <a:t> Проверочное испытание по </a:t>
            </a:r>
            <a:r>
              <a:rPr lang="ru-RU" sz="2400" dirty="0" smtClean="0"/>
              <a:t>какому-нибудь </a:t>
            </a:r>
            <a:r>
              <a:rPr lang="ru-RU" sz="2400" dirty="0"/>
              <a:t>учебному предмету. </a:t>
            </a:r>
            <a:r>
              <a:rPr lang="ru-RU" sz="2400" b="1" dirty="0"/>
              <a:t>Принять, сдать, выдержать </a:t>
            </a:r>
            <a:r>
              <a:rPr lang="ru-RU" sz="2400" b="1" dirty="0" smtClean="0"/>
              <a:t>экзамен. Экзамен </a:t>
            </a:r>
            <a:r>
              <a:rPr lang="ru-RU" sz="2400" b="1" dirty="0"/>
              <a:t>по физике. Государственные экзамены</a:t>
            </a:r>
            <a:r>
              <a:rPr lang="ru-RU" sz="2400" dirty="0"/>
              <a:t> (выпускные экзамены в высших и средних специальных учебных заведениях).</a:t>
            </a:r>
          </a:p>
          <a:p>
            <a:pPr marL="0" indent="0" fontAlgn="t">
              <a:buNone/>
            </a:pPr>
            <a:r>
              <a:rPr lang="ru-RU" sz="2400" b="1" dirty="0"/>
              <a:t>2. </a:t>
            </a:r>
            <a:r>
              <a:rPr lang="ru-RU" sz="2400" b="1" i="1" dirty="0"/>
              <a:t>на </a:t>
            </a:r>
            <a:r>
              <a:rPr lang="ru-RU" sz="2400" b="1" i="1" dirty="0" smtClean="0"/>
              <a:t>кого, что</a:t>
            </a:r>
            <a:r>
              <a:rPr lang="ru-RU" sz="2400" b="1" i="1" dirty="0"/>
              <a:t>.</a:t>
            </a:r>
            <a:r>
              <a:rPr lang="ru-RU" sz="2400" dirty="0"/>
              <a:t> Проверка знаний для получения </a:t>
            </a:r>
            <a:r>
              <a:rPr lang="ru-RU" sz="2400" dirty="0" smtClean="0"/>
              <a:t>какого-нибудь </a:t>
            </a:r>
            <a:r>
              <a:rPr lang="ru-RU" sz="2400" dirty="0"/>
              <a:t>звания, специальности, должности</a:t>
            </a:r>
            <a:r>
              <a:rPr lang="ru-RU" sz="2400" dirty="0" smtClean="0"/>
              <a:t>. </a:t>
            </a:r>
            <a:r>
              <a:rPr lang="ru-RU" sz="2400" dirty="0"/>
              <a:t> </a:t>
            </a:r>
            <a:r>
              <a:rPr lang="ru-RU" sz="2400" b="1" dirty="0" smtClean="0"/>
              <a:t>Экзамен </a:t>
            </a:r>
            <a:r>
              <a:rPr lang="ru-RU" sz="2400" b="1" dirty="0"/>
              <a:t>на чин</a:t>
            </a:r>
            <a:r>
              <a:rPr lang="ru-RU" sz="2400" dirty="0"/>
              <a:t> </a:t>
            </a:r>
            <a:r>
              <a:rPr lang="ru-RU" sz="2400" i="1" dirty="0"/>
              <a:t>(устар.).</a:t>
            </a:r>
          </a:p>
          <a:p>
            <a:pPr marL="0" indent="0" fontAlgn="t">
              <a:buNone/>
            </a:pPr>
            <a:r>
              <a:rPr lang="ru-RU" sz="2400" b="1" dirty="0"/>
              <a:t>3. </a:t>
            </a:r>
            <a:r>
              <a:rPr lang="ru-RU" sz="2400" i="1" dirty="0"/>
              <a:t>перен.</a:t>
            </a:r>
            <a:r>
              <a:rPr lang="ru-RU" sz="2400" b="1" i="1" dirty="0"/>
              <a:t>, на что.</a:t>
            </a:r>
            <a:r>
              <a:rPr lang="ru-RU" sz="2400" dirty="0"/>
              <a:t> Вообще проверка, испытание. </a:t>
            </a:r>
            <a:r>
              <a:rPr lang="ru-RU" sz="2400" b="1" dirty="0" smtClean="0"/>
              <a:t>Экзамен </a:t>
            </a:r>
            <a:r>
              <a:rPr lang="ru-RU" sz="2400" b="1" dirty="0"/>
              <a:t>на </a:t>
            </a:r>
            <a:r>
              <a:rPr lang="ru-RU" sz="2400" b="1" dirty="0" smtClean="0"/>
              <a:t>мужество.</a:t>
            </a:r>
            <a:endParaRPr lang="ru-RU" sz="24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КИНОУРОКИ  В ШКОЛАХ РОССИИ</vt:lpstr>
      <vt:lpstr>Презентация PowerPoint</vt:lpstr>
      <vt:lpstr>Презентация PowerPoint</vt:lpstr>
      <vt:lpstr>Презентация PowerPoint</vt:lpstr>
      <vt:lpstr>Задачи: </vt:lpstr>
      <vt:lpstr>Презентация PowerPoint</vt:lpstr>
      <vt:lpstr>Словарная работа</vt:lpstr>
      <vt:lpstr>Презентация PowerPoint</vt:lpstr>
      <vt:lpstr>Словарная работа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Киноплёнка</dc:title>
  <dc:creator>Фокина Лидия Петровна</dc:creator>
  <cp:keywords>Шаблон презентации</cp:keywords>
  <cp:lastModifiedBy>МСШИ</cp:lastModifiedBy>
  <cp:revision>34</cp:revision>
  <dcterms:created xsi:type="dcterms:W3CDTF">2017-02-23T13:11:39Z</dcterms:created>
  <dcterms:modified xsi:type="dcterms:W3CDTF">2020-10-15T09:26:36Z</dcterms:modified>
</cp:coreProperties>
</file>