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8699" y="1057968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ru-RU" sz="6700" b="1" dirty="0" smtClean="0"/>
              <a:t>Экзамен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3600" b="1" i="1" dirty="0" smtClean="0">
                <a:latin typeface="+mn-lt"/>
              </a:rPr>
              <a:t>Аккуратность: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классный час в начальной школе </a:t>
            </a:r>
            <a:br>
              <a:rPr lang="ru-RU" sz="3600" b="1" i="1" dirty="0"/>
            </a:br>
            <a:r>
              <a:rPr lang="ru-RU" sz="3600" b="1" i="1" dirty="0"/>
              <a:t>по фильму Е. Дубровской</a:t>
            </a:r>
            <a:endParaRPr lang="ru-RU" sz="3600" i="1" dirty="0"/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71248" y="4065682"/>
            <a:ext cx="6031606" cy="165576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/>
              <a:t>Автор: </a:t>
            </a:r>
            <a:r>
              <a:rPr lang="ru-RU" sz="1800" b="1" i="1" dirty="0"/>
              <a:t>Ю.А. ДАНИЛОВА</a:t>
            </a:r>
          </a:p>
          <a:p>
            <a:pPr algn="r"/>
            <a:r>
              <a:rPr lang="ru-RU" sz="1800" i="1" dirty="0"/>
              <a:t>воспитатель, учитель русского языка и литературы</a:t>
            </a:r>
          </a:p>
          <a:p>
            <a:pPr algn="r"/>
            <a:r>
              <a:rPr lang="ru-RU" sz="1800" i="1" dirty="0"/>
              <a:t>ГКООУ «</a:t>
            </a:r>
            <a:r>
              <a:rPr lang="ru-RU" sz="1800" i="1" dirty="0" err="1"/>
              <a:t>Медновская</a:t>
            </a:r>
            <a:r>
              <a:rPr lang="ru-RU" sz="1800" i="1" dirty="0"/>
              <a:t> санаторная школа-интернат»</a:t>
            </a:r>
          </a:p>
          <a:p>
            <a:pPr algn="r"/>
            <a:r>
              <a:rPr lang="ru-RU" sz="1800" i="1" dirty="0"/>
              <a:t>с. Медное Калининского района Тверской области</a:t>
            </a:r>
            <a:endParaRPr lang="ru-RU" sz="1800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1" y="965915"/>
            <a:ext cx="6236108" cy="415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6576812" y="5048518"/>
            <a:ext cx="4722254" cy="12363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3600" b="1" dirty="0" smtClean="0"/>
              <a:t>Елена Дубровская,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i="1" dirty="0" smtClean="0"/>
              <a:t>писатель, сценарист, режиссер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1457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Санкт-Петербург –</a:t>
            </a:r>
            <a:r>
              <a:rPr lang="ru-RU" sz="3200" b="1" dirty="0" smtClean="0"/>
              <a:t> культурная </a:t>
            </a:r>
            <a:r>
              <a:rPr lang="ru-RU" sz="3200" b="1" dirty="0" smtClean="0"/>
              <a:t>столица России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64" y="1700010"/>
            <a:ext cx="6771335" cy="454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57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1542" y="2456690"/>
            <a:ext cx="7893676" cy="2025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Аккуратность</a:t>
            </a:r>
            <a:r>
              <a:rPr lang="ru-RU" sz="1600" dirty="0"/>
              <a:t> </a:t>
            </a:r>
            <a:r>
              <a:rPr lang="ru-RU" sz="3200" dirty="0"/>
              <a:t>– это человеческая черта характера, которая проявляется в любви </a:t>
            </a:r>
            <a:r>
              <a:rPr lang="ru-RU" sz="3200" dirty="0" smtClean="0"/>
              <a:t>человека </a:t>
            </a:r>
            <a:r>
              <a:rPr lang="ru-RU" sz="3200" dirty="0"/>
              <a:t>к порядку, </a:t>
            </a:r>
            <a:r>
              <a:rPr lang="ru-RU" sz="3200" dirty="0" smtClean="0"/>
              <a:t>чистоте.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6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07076" y="3654425"/>
            <a:ext cx="10515600" cy="1484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Кто аккуратен, тот людям </a:t>
            </a:r>
            <a:r>
              <a:rPr lang="ru-RU" sz="4000" b="1" dirty="0" smtClean="0"/>
              <a:t>приятен.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3200" i="1" dirty="0"/>
              <a:t>(Народная мудрость)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9717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7" y="1275009"/>
            <a:ext cx="7209027" cy="386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6622959" y="5264284"/>
            <a:ext cx="3796048" cy="1046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b="1" dirty="0" smtClean="0"/>
              <a:t>Генка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i="1" dirty="0" smtClean="0"/>
              <a:t>(актёр Артём Жукович)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4726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1" y="824247"/>
            <a:ext cx="7533419" cy="378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3699456" y="4881272"/>
            <a:ext cx="4916510" cy="1046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b="1" dirty="0" smtClean="0"/>
              <a:t>Генкина группа на курсах английского языка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7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975" y="1369677"/>
            <a:ext cx="576866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+mn-lt"/>
              </a:rPr>
              <a:t>Рефлексия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2605" y="3332453"/>
            <a:ext cx="7211096" cy="2321373"/>
          </a:xfrm>
        </p:spPr>
        <p:txBody>
          <a:bodyPr>
            <a:normAutofit fontScale="92500"/>
          </a:bodyPr>
          <a:lstStyle/>
          <a:p>
            <a:r>
              <a:rPr lang="ru-RU" sz="4400" dirty="0"/>
              <a:t>Напишите отзыв о фильме</a:t>
            </a:r>
          </a:p>
          <a:p>
            <a:r>
              <a:rPr lang="ru-RU" sz="4400" dirty="0"/>
              <a:t>Нарисуйте эпизод, который вам </a:t>
            </a:r>
            <a:r>
              <a:rPr lang="ru-RU" sz="4400" dirty="0" smtClean="0"/>
              <a:t>понравился больше всего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94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76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Экзамен Аккуратность: классный час в начальной школе  по фильму Е. Дубровской</vt:lpstr>
      <vt:lpstr>Презентация PowerPoint</vt:lpstr>
      <vt:lpstr>Санкт-Петербург – культурная столица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МСШИ</cp:lastModifiedBy>
  <cp:revision>24</cp:revision>
  <dcterms:created xsi:type="dcterms:W3CDTF">2020-10-02T18:59:30Z</dcterms:created>
  <dcterms:modified xsi:type="dcterms:W3CDTF">2020-10-15T09:27:40Z</dcterms:modified>
</cp:coreProperties>
</file>