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39" r:id="rId3"/>
    <p:sldId id="340" r:id="rId4"/>
    <p:sldId id="341" r:id="rId5"/>
    <p:sldId id="289" r:id="rId6"/>
    <p:sldId id="342" r:id="rId7"/>
    <p:sldId id="343" r:id="rId8"/>
    <p:sldId id="344" r:id="rId9"/>
    <p:sldId id="345" r:id="rId10"/>
    <p:sldId id="346" r:id="rId11"/>
    <p:sldId id="338" r:id="rId12"/>
    <p:sldId id="347" r:id="rId13"/>
    <p:sldId id="349" r:id="rId14"/>
    <p:sldId id="348" r:id="rId15"/>
    <p:sldId id="350" r:id="rId16"/>
    <p:sldId id="351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252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E6FC09-F6A1-4490-8DC3-FB0F5EDF768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D6DFCA1C-DBA4-4431-8801-594551A06B0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Колледжи</a:t>
          </a:r>
          <a:r>
            <a:rPr lang="ru-RU" dirty="0" smtClean="0"/>
            <a:t> </a:t>
          </a:r>
          <a:endParaRPr lang="ru-RU" dirty="0"/>
        </a:p>
      </dgm:t>
    </dgm:pt>
    <dgm:pt modelId="{858E7379-EB47-4710-A054-0D766ABD5C41}" type="parTrans" cxnId="{D9CE9A4D-2D34-4463-9A14-167F76A45692}">
      <dgm:prSet/>
      <dgm:spPr/>
      <dgm:t>
        <a:bodyPr/>
        <a:lstStyle/>
        <a:p>
          <a:endParaRPr lang="ru-RU"/>
        </a:p>
      </dgm:t>
    </dgm:pt>
    <dgm:pt modelId="{1EEB3EA6-D39B-4838-AB3D-993C68055700}" type="sibTrans" cxnId="{D9CE9A4D-2D34-4463-9A14-167F76A45692}">
      <dgm:prSet/>
      <dgm:spPr/>
      <dgm:t>
        <a:bodyPr/>
        <a:lstStyle/>
        <a:p>
          <a:endParaRPr lang="ru-RU"/>
        </a:p>
      </dgm:t>
    </dgm:pt>
    <dgm:pt modelId="{6F6F54ED-0BEA-4D8E-8487-0BFE5DFA520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Школа</a:t>
          </a:r>
          <a:r>
            <a:rPr lang="ru-RU" dirty="0" smtClean="0"/>
            <a:t> </a:t>
          </a:r>
          <a:endParaRPr lang="ru-RU" dirty="0"/>
        </a:p>
      </dgm:t>
    </dgm:pt>
    <dgm:pt modelId="{BD85551F-E169-480B-A77E-DB3B5AFD4B9D}" type="parTrans" cxnId="{EEC3040C-EEF3-4B0D-AE4A-4EB8A5E3179A}">
      <dgm:prSet/>
      <dgm:spPr/>
      <dgm:t>
        <a:bodyPr/>
        <a:lstStyle/>
        <a:p>
          <a:endParaRPr lang="ru-RU"/>
        </a:p>
      </dgm:t>
    </dgm:pt>
    <dgm:pt modelId="{D101C545-FDC2-4E25-B37C-966E60A8F3C0}" type="sibTrans" cxnId="{EEC3040C-EEF3-4B0D-AE4A-4EB8A5E3179A}">
      <dgm:prSet/>
      <dgm:spPr/>
      <dgm:t>
        <a:bodyPr/>
        <a:lstStyle/>
        <a:p>
          <a:endParaRPr lang="ru-RU"/>
        </a:p>
      </dgm:t>
    </dgm:pt>
    <dgm:pt modelId="{3B42DCB5-45BB-48E9-A5C5-6DB13057EE8F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Дошкольное образование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230BD4-F266-4A0B-9972-551629A315C1}" type="parTrans" cxnId="{4E3D9E6F-9C41-40F7-87C4-53D14D313DD5}">
      <dgm:prSet/>
      <dgm:spPr/>
      <dgm:t>
        <a:bodyPr/>
        <a:lstStyle/>
        <a:p>
          <a:endParaRPr lang="ru-RU"/>
        </a:p>
      </dgm:t>
    </dgm:pt>
    <dgm:pt modelId="{270024AC-E0E2-4C58-942F-24765D41A7DC}" type="sibTrans" cxnId="{4E3D9E6F-9C41-40F7-87C4-53D14D313DD5}">
      <dgm:prSet/>
      <dgm:spPr/>
      <dgm:t>
        <a:bodyPr/>
        <a:lstStyle/>
        <a:p>
          <a:endParaRPr lang="ru-RU"/>
        </a:p>
      </dgm:t>
    </dgm:pt>
    <dgm:pt modelId="{AD45A1C3-030C-49F5-8F47-A1EB9EA176C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Вузы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1808E-E57D-4D51-89D5-3C609FE52EAC}" type="parTrans" cxnId="{85252982-C308-4616-B322-E4D1FF2A3C57}">
      <dgm:prSet/>
      <dgm:spPr/>
      <dgm:t>
        <a:bodyPr/>
        <a:lstStyle/>
        <a:p>
          <a:endParaRPr lang="ru-RU"/>
        </a:p>
      </dgm:t>
    </dgm:pt>
    <dgm:pt modelId="{52746CAD-BCE1-4EAA-855E-9FE9CC7211D1}" type="sibTrans" cxnId="{85252982-C308-4616-B322-E4D1FF2A3C57}">
      <dgm:prSet/>
      <dgm:spPr/>
      <dgm:t>
        <a:bodyPr/>
        <a:lstStyle/>
        <a:p>
          <a:endParaRPr lang="ru-RU"/>
        </a:p>
      </dgm:t>
    </dgm:pt>
    <dgm:pt modelId="{D1F95058-9603-470D-9CE3-C1D4727FE1D3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Дополнительное образование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BBBC13-7EF9-4298-B8EB-00973A2A3AB8}" type="parTrans" cxnId="{E87D4ED2-8DAD-48E2-98D9-F690BF0623E2}">
      <dgm:prSet/>
      <dgm:spPr/>
      <dgm:t>
        <a:bodyPr/>
        <a:lstStyle/>
        <a:p>
          <a:endParaRPr lang="ru-RU"/>
        </a:p>
      </dgm:t>
    </dgm:pt>
    <dgm:pt modelId="{28E677FB-E58D-45CA-B8D0-94DBA830C383}" type="sibTrans" cxnId="{E87D4ED2-8DAD-48E2-98D9-F690BF0623E2}">
      <dgm:prSet/>
      <dgm:spPr/>
      <dgm:t>
        <a:bodyPr/>
        <a:lstStyle/>
        <a:p>
          <a:endParaRPr lang="ru-RU"/>
        </a:p>
      </dgm:t>
    </dgm:pt>
    <dgm:pt modelId="{1F57A662-7119-43F7-A2B8-FB369F62BD62}" type="pres">
      <dgm:prSet presAssocID="{74E6FC09-F6A1-4490-8DC3-FB0F5EDF7680}" presName="Name0" presStyleCnt="0">
        <dgm:presLayoutVars>
          <dgm:dir/>
          <dgm:resizeHandles val="exact"/>
        </dgm:presLayoutVars>
      </dgm:prSet>
      <dgm:spPr/>
    </dgm:pt>
    <dgm:pt modelId="{80465A40-FB5B-4A01-B656-F53AE88AFBEE}" type="pres">
      <dgm:prSet presAssocID="{AD45A1C3-030C-49F5-8F47-A1EB9EA176C3}" presName="node" presStyleLbl="node1" presStyleIdx="0" presStyleCnt="5">
        <dgm:presLayoutVars>
          <dgm:bulletEnabled val="1"/>
        </dgm:presLayoutVars>
      </dgm:prSet>
      <dgm:spPr/>
    </dgm:pt>
    <dgm:pt modelId="{2716BD68-264E-4EC0-879F-17DDDA309784}" type="pres">
      <dgm:prSet presAssocID="{52746CAD-BCE1-4EAA-855E-9FE9CC7211D1}" presName="sibTrans" presStyleCnt="0"/>
      <dgm:spPr/>
    </dgm:pt>
    <dgm:pt modelId="{B4F2707C-F79E-4146-87B8-3196C368CEBC}" type="pres">
      <dgm:prSet presAssocID="{D6DFCA1C-DBA4-4431-8801-594551A06B01}" presName="node" presStyleLbl="node1" presStyleIdx="1" presStyleCnt="5">
        <dgm:presLayoutVars>
          <dgm:bulletEnabled val="1"/>
        </dgm:presLayoutVars>
      </dgm:prSet>
      <dgm:spPr/>
    </dgm:pt>
    <dgm:pt modelId="{52B0FE73-0B2A-4343-A2CE-BDB920B7744B}" type="pres">
      <dgm:prSet presAssocID="{1EEB3EA6-D39B-4838-AB3D-993C68055700}" presName="sibTrans" presStyleCnt="0"/>
      <dgm:spPr/>
    </dgm:pt>
    <dgm:pt modelId="{E8531370-AD02-4855-BAEB-7908F9B76064}" type="pres">
      <dgm:prSet presAssocID="{6F6F54ED-0BEA-4D8E-8487-0BFE5DFA5207}" presName="node" presStyleLbl="node1" presStyleIdx="2" presStyleCnt="5">
        <dgm:presLayoutVars>
          <dgm:bulletEnabled val="1"/>
        </dgm:presLayoutVars>
      </dgm:prSet>
      <dgm:spPr/>
    </dgm:pt>
    <dgm:pt modelId="{9D0278F3-28B4-4ACD-B46B-A60E25882E4D}" type="pres">
      <dgm:prSet presAssocID="{D101C545-FDC2-4E25-B37C-966E60A8F3C0}" presName="sibTrans" presStyleCnt="0"/>
      <dgm:spPr/>
    </dgm:pt>
    <dgm:pt modelId="{E7918548-DF1F-4A6D-A6A5-92D57FD9CA20}" type="pres">
      <dgm:prSet presAssocID="{D1F95058-9603-470D-9CE3-C1D4727FE1D3}" presName="node" presStyleLbl="node1" presStyleIdx="3" presStyleCnt="5">
        <dgm:presLayoutVars>
          <dgm:bulletEnabled val="1"/>
        </dgm:presLayoutVars>
      </dgm:prSet>
      <dgm:spPr/>
    </dgm:pt>
    <dgm:pt modelId="{893E73B7-885C-4A7B-89B7-822282149574}" type="pres">
      <dgm:prSet presAssocID="{28E677FB-E58D-45CA-B8D0-94DBA830C383}" presName="sibTrans" presStyleCnt="0"/>
      <dgm:spPr/>
    </dgm:pt>
    <dgm:pt modelId="{67CC8DE4-70F2-40E5-9A7B-013B90957DE4}" type="pres">
      <dgm:prSet presAssocID="{3B42DCB5-45BB-48E9-A5C5-6DB13057EE8F}" presName="node" presStyleLbl="node1" presStyleIdx="4" presStyleCnt="5">
        <dgm:presLayoutVars>
          <dgm:bulletEnabled val="1"/>
        </dgm:presLayoutVars>
      </dgm:prSet>
      <dgm:spPr/>
    </dgm:pt>
  </dgm:ptLst>
  <dgm:cxnLst>
    <dgm:cxn modelId="{85252982-C308-4616-B322-E4D1FF2A3C57}" srcId="{74E6FC09-F6A1-4490-8DC3-FB0F5EDF7680}" destId="{AD45A1C3-030C-49F5-8F47-A1EB9EA176C3}" srcOrd="0" destOrd="0" parTransId="{ED41808E-E57D-4D51-89D5-3C609FE52EAC}" sibTransId="{52746CAD-BCE1-4EAA-855E-9FE9CC7211D1}"/>
    <dgm:cxn modelId="{945A2208-8CAA-49D0-8568-3824569D2FAA}" type="presOf" srcId="{6F6F54ED-0BEA-4D8E-8487-0BFE5DFA5207}" destId="{E8531370-AD02-4855-BAEB-7908F9B76064}" srcOrd="0" destOrd="0" presId="urn:microsoft.com/office/officeart/2005/8/layout/hList6"/>
    <dgm:cxn modelId="{EB334287-0018-4CD0-B815-5FC4913FE529}" type="presOf" srcId="{3B42DCB5-45BB-48E9-A5C5-6DB13057EE8F}" destId="{67CC8DE4-70F2-40E5-9A7B-013B90957DE4}" srcOrd="0" destOrd="0" presId="urn:microsoft.com/office/officeart/2005/8/layout/hList6"/>
    <dgm:cxn modelId="{D9CE9A4D-2D34-4463-9A14-167F76A45692}" srcId="{74E6FC09-F6A1-4490-8DC3-FB0F5EDF7680}" destId="{D6DFCA1C-DBA4-4431-8801-594551A06B01}" srcOrd="1" destOrd="0" parTransId="{858E7379-EB47-4710-A054-0D766ABD5C41}" sibTransId="{1EEB3EA6-D39B-4838-AB3D-993C68055700}"/>
    <dgm:cxn modelId="{6BB8F870-7DAD-4184-8E45-1FA49E5021DA}" type="presOf" srcId="{D6DFCA1C-DBA4-4431-8801-594551A06B01}" destId="{B4F2707C-F79E-4146-87B8-3196C368CEBC}" srcOrd="0" destOrd="0" presId="urn:microsoft.com/office/officeart/2005/8/layout/hList6"/>
    <dgm:cxn modelId="{E87D4ED2-8DAD-48E2-98D9-F690BF0623E2}" srcId="{74E6FC09-F6A1-4490-8DC3-FB0F5EDF7680}" destId="{D1F95058-9603-470D-9CE3-C1D4727FE1D3}" srcOrd="3" destOrd="0" parTransId="{66BBBC13-7EF9-4298-B8EB-00973A2A3AB8}" sibTransId="{28E677FB-E58D-45CA-B8D0-94DBA830C383}"/>
    <dgm:cxn modelId="{75A0EE00-DB08-4618-9B1F-24CDF7529A3D}" type="presOf" srcId="{D1F95058-9603-470D-9CE3-C1D4727FE1D3}" destId="{E7918548-DF1F-4A6D-A6A5-92D57FD9CA20}" srcOrd="0" destOrd="0" presId="urn:microsoft.com/office/officeart/2005/8/layout/hList6"/>
    <dgm:cxn modelId="{75DC6840-A34B-491D-B995-0C7D527A97C3}" type="presOf" srcId="{AD45A1C3-030C-49F5-8F47-A1EB9EA176C3}" destId="{80465A40-FB5B-4A01-B656-F53AE88AFBEE}" srcOrd="0" destOrd="0" presId="urn:microsoft.com/office/officeart/2005/8/layout/hList6"/>
    <dgm:cxn modelId="{8044D906-0E59-4C11-BEC4-5238A7B352C0}" type="presOf" srcId="{74E6FC09-F6A1-4490-8DC3-FB0F5EDF7680}" destId="{1F57A662-7119-43F7-A2B8-FB369F62BD62}" srcOrd="0" destOrd="0" presId="urn:microsoft.com/office/officeart/2005/8/layout/hList6"/>
    <dgm:cxn modelId="{4E3D9E6F-9C41-40F7-87C4-53D14D313DD5}" srcId="{74E6FC09-F6A1-4490-8DC3-FB0F5EDF7680}" destId="{3B42DCB5-45BB-48E9-A5C5-6DB13057EE8F}" srcOrd="4" destOrd="0" parTransId="{54230BD4-F266-4A0B-9972-551629A315C1}" sibTransId="{270024AC-E0E2-4C58-942F-24765D41A7DC}"/>
    <dgm:cxn modelId="{EEC3040C-EEF3-4B0D-AE4A-4EB8A5E3179A}" srcId="{74E6FC09-F6A1-4490-8DC3-FB0F5EDF7680}" destId="{6F6F54ED-0BEA-4D8E-8487-0BFE5DFA5207}" srcOrd="2" destOrd="0" parTransId="{BD85551F-E169-480B-A77E-DB3B5AFD4B9D}" sibTransId="{D101C545-FDC2-4E25-B37C-966E60A8F3C0}"/>
    <dgm:cxn modelId="{06035E7D-C9EE-41CE-AC60-A853152A8F15}" type="presParOf" srcId="{1F57A662-7119-43F7-A2B8-FB369F62BD62}" destId="{80465A40-FB5B-4A01-B656-F53AE88AFBEE}" srcOrd="0" destOrd="0" presId="urn:microsoft.com/office/officeart/2005/8/layout/hList6"/>
    <dgm:cxn modelId="{7F3FE8D2-3A60-4AFB-85ED-92ECDC9C1AD1}" type="presParOf" srcId="{1F57A662-7119-43F7-A2B8-FB369F62BD62}" destId="{2716BD68-264E-4EC0-879F-17DDDA309784}" srcOrd="1" destOrd="0" presId="urn:microsoft.com/office/officeart/2005/8/layout/hList6"/>
    <dgm:cxn modelId="{2BD9226A-EEC8-4147-AA71-FA15A69890A4}" type="presParOf" srcId="{1F57A662-7119-43F7-A2B8-FB369F62BD62}" destId="{B4F2707C-F79E-4146-87B8-3196C368CEBC}" srcOrd="2" destOrd="0" presId="urn:microsoft.com/office/officeart/2005/8/layout/hList6"/>
    <dgm:cxn modelId="{13506DD4-0C01-4918-A5F0-D269FD3D9999}" type="presParOf" srcId="{1F57A662-7119-43F7-A2B8-FB369F62BD62}" destId="{52B0FE73-0B2A-4343-A2CE-BDB920B7744B}" srcOrd="3" destOrd="0" presId="urn:microsoft.com/office/officeart/2005/8/layout/hList6"/>
    <dgm:cxn modelId="{0705C5F2-50B0-4450-92BD-D5E1EE64E206}" type="presParOf" srcId="{1F57A662-7119-43F7-A2B8-FB369F62BD62}" destId="{E8531370-AD02-4855-BAEB-7908F9B76064}" srcOrd="4" destOrd="0" presId="urn:microsoft.com/office/officeart/2005/8/layout/hList6"/>
    <dgm:cxn modelId="{7E943D74-FC31-4056-A957-41CA11B322EC}" type="presParOf" srcId="{1F57A662-7119-43F7-A2B8-FB369F62BD62}" destId="{9D0278F3-28B4-4ACD-B46B-A60E25882E4D}" srcOrd="5" destOrd="0" presId="urn:microsoft.com/office/officeart/2005/8/layout/hList6"/>
    <dgm:cxn modelId="{F8EA2828-FF73-4308-AABB-9559ABE8BE5F}" type="presParOf" srcId="{1F57A662-7119-43F7-A2B8-FB369F62BD62}" destId="{E7918548-DF1F-4A6D-A6A5-92D57FD9CA20}" srcOrd="6" destOrd="0" presId="urn:microsoft.com/office/officeart/2005/8/layout/hList6"/>
    <dgm:cxn modelId="{E9B9E0FB-6D86-4576-8FAF-8D80B2BD340A}" type="presParOf" srcId="{1F57A662-7119-43F7-A2B8-FB369F62BD62}" destId="{893E73B7-885C-4A7B-89B7-822282149574}" srcOrd="7" destOrd="0" presId="urn:microsoft.com/office/officeart/2005/8/layout/hList6"/>
    <dgm:cxn modelId="{9FC6FA3B-48ED-4E38-BFAA-13DF1F9053DE}" type="presParOf" srcId="{1F57A662-7119-43F7-A2B8-FB369F62BD62}" destId="{67CC8DE4-70F2-40E5-9A7B-013B90957DE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DFDE9E-6FA0-48FE-9DF9-01D102BB6257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C384C-F39F-4AD9-9B65-4C577CB569B4}">
      <dgm:prSet phldrT="[Текст]"/>
      <dgm:spPr/>
      <dgm:t>
        <a:bodyPr/>
        <a:lstStyle/>
        <a:p>
          <a:r>
            <a:rPr lang="ru-RU" dirty="0" smtClean="0"/>
            <a:t>Проф.</a:t>
          </a:r>
        </a:p>
        <a:p>
          <a:r>
            <a:rPr lang="ru-RU" dirty="0" smtClean="0"/>
            <a:t>образование</a:t>
          </a:r>
          <a:endParaRPr lang="ru-RU" dirty="0"/>
        </a:p>
      </dgm:t>
    </dgm:pt>
    <dgm:pt modelId="{C1EC36E3-145D-4EA6-8C80-617F9258AFCF}" type="parTrans" cxnId="{A5C17770-0422-44FF-9B22-3AE44AE4FC70}">
      <dgm:prSet/>
      <dgm:spPr/>
      <dgm:t>
        <a:bodyPr/>
        <a:lstStyle/>
        <a:p>
          <a:endParaRPr lang="ru-RU"/>
        </a:p>
      </dgm:t>
    </dgm:pt>
    <dgm:pt modelId="{E33573FD-6276-4BF5-87B1-9E55E83EBDB0}" type="sibTrans" cxnId="{A5C17770-0422-44FF-9B22-3AE44AE4FC70}">
      <dgm:prSet/>
      <dgm:spPr/>
      <dgm:t>
        <a:bodyPr/>
        <a:lstStyle/>
        <a:p>
          <a:endParaRPr lang="ru-RU"/>
        </a:p>
      </dgm:t>
    </dgm:pt>
    <dgm:pt modelId="{4F2598EC-16B7-46B7-99CA-3C560DE3CE39}">
      <dgm:prSet phldrT="[Текст]"/>
      <dgm:spPr/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FDFC9791-7619-4E8C-984B-D54B8ED5DA4B}" type="parTrans" cxnId="{24141F58-E1E1-46F8-8BCF-1AC0EBAFEDB6}">
      <dgm:prSet/>
      <dgm:spPr/>
      <dgm:t>
        <a:bodyPr/>
        <a:lstStyle/>
        <a:p>
          <a:endParaRPr lang="ru-RU"/>
        </a:p>
      </dgm:t>
    </dgm:pt>
    <dgm:pt modelId="{EA3935B8-2995-4261-B142-AF112B721BAC}" type="sibTrans" cxnId="{24141F58-E1E1-46F8-8BCF-1AC0EBAFEDB6}">
      <dgm:prSet/>
      <dgm:spPr/>
      <dgm:t>
        <a:bodyPr/>
        <a:lstStyle/>
        <a:p>
          <a:endParaRPr lang="ru-RU"/>
        </a:p>
      </dgm:t>
    </dgm:pt>
    <dgm:pt modelId="{4D557FF2-57FB-4574-8EB7-DC50809B3341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64907D0C-4E80-4836-B074-5C6DF01C5C9C}" type="parTrans" cxnId="{53600581-344F-4E27-8D8F-12750115D62E}">
      <dgm:prSet/>
      <dgm:spPr/>
      <dgm:t>
        <a:bodyPr/>
        <a:lstStyle/>
        <a:p>
          <a:endParaRPr lang="ru-RU"/>
        </a:p>
      </dgm:t>
    </dgm:pt>
    <dgm:pt modelId="{BE957C69-15FC-4AB2-B9B1-1FBDA03D5C3B}" type="sibTrans" cxnId="{53600581-344F-4E27-8D8F-12750115D62E}">
      <dgm:prSet/>
      <dgm:spPr/>
      <dgm:t>
        <a:bodyPr/>
        <a:lstStyle/>
        <a:p>
          <a:endParaRPr lang="ru-RU"/>
        </a:p>
      </dgm:t>
    </dgm:pt>
    <dgm:pt modelId="{6B2613F1-F7BD-408C-8FD2-68332211EF4A}">
      <dgm:prSet phldrT="[Текст]"/>
      <dgm:spPr/>
      <dgm:t>
        <a:bodyPr/>
        <a:lstStyle/>
        <a:p>
          <a:r>
            <a:rPr lang="ru-RU" dirty="0" smtClean="0"/>
            <a:t>Доп. образование</a:t>
          </a:r>
          <a:endParaRPr lang="ru-RU" dirty="0"/>
        </a:p>
      </dgm:t>
    </dgm:pt>
    <dgm:pt modelId="{F9F120FD-D9EE-4996-88F2-9140A24297E2}" type="parTrans" cxnId="{F6D094C7-E1EC-444A-882B-5FE628BB51F2}">
      <dgm:prSet/>
      <dgm:spPr/>
      <dgm:t>
        <a:bodyPr/>
        <a:lstStyle/>
        <a:p>
          <a:endParaRPr lang="ru-RU"/>
        </a:p>
      </dgm:t>
    </dgm:pt>
    <dgm:pt modelId="{65377C18-C7D6-4B2C-B7B6-09B7A576A3D0}" type="sibTrans" cxnId="{F6D094C7-E1EC-444A-882B-5FE628BB51F2}">
      <dgm:prSet/>
      <dgm:spPr/>
      <dgm:t>
        <a:bodyPr/>
        <a:lstStyle/>
        <a:p>
          <a:endParaRPr lang="ru-RU"/>
        </a:p>
      </dgm:t>
    </dgm:pt>
    <dgm:pt modelId="{DE938B98-E1BA-4155-916A-A9633DBEF5A8}" type="pres">
      <dgm:prSet presAssocID="{6CDFDE9E-6FA0-48FE-9DF9-01D102BB6257}" presName="compositeShape" presStyleCnt="0">
        <dgm:presLayoutVars>
          <dgm:chMax val="9"/>
          <dgm:dir/>
          <dgm:resizeHandles val="exact"/>
        </dgm:presLayoutVars>
      </dgm:prSet>
      <dgm:spPr/>
    </dgm:pt>
    <dgm:pt modelId="{D0F4639A-0AD1-4FFD-8E41-249F586F6E55}" type="pres">
      <dgm:prSet presAssocID="{6CDFDE9E-6FA0-48FE-9DF9-01D102BB6257}" presName="triangle1" presStyleLbl="node1" presStyleIdx="0" presStyleCnt="4">
        <dgm:presLayoutVars>
          <dgm:bulletEnabled val="1"/>
        </dgm:presLayoutVars>
      </dgm:prSet>
      <dgm:spPr/>
    </dgm:pt>
    <dgm:pt modelId="{6812AA5F-CAFA-465F-942B-C1F5139BD363}" type="pres">
      <dgm:prSet presAssocID="{6CDFDE9E-6FA0-48FE-9DF9-01D102BB6257}" presName="triangle2" presStyleLbl="node1" presStyleIdx="1" presStyleCnt="4">
        <dgm:presLayoutVars>
          <dgm:bulletEnabled val="1"/>
        </dgm:presLayoutVars>
      </dgm:prSet>
      <dgm:spPr/>
    </dgm:pt>
    <dgm:pt modelId="{EC416F3B-CB5E-42EE-A0BD-59B12979D269}" type="pres">
      <dgm:prSet presAssocID="{6CDFDE9E-6FA0-48FE-9DF9-01D102BB6257}" presName="triangle3" presStyleLbl="node1" presStyleIdx="2" presStyleCnt="4">
        <dgm:presLayoutVars>
          <dgm:bulletEnabled val="1"/>
        </dgm:presLayoutVars>
      </dgm:prSet>
      <dgm:spPr/>
    </dgm:pt>
    <dgm:pt modelId="{68523521-27C5-4454-AB2C-A8D36F1FFF17}" type="pres">
      <dgm:prSet presAssocID="{6CDFDE9E-6FA0-48FE-9DF9-01D102BB625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263E44E-C0E6-4347-B0B9-936C860572D8}" type="presOf" srcId="{6CDFDE9E-6FA0-48FE-9DF9-01D102BB6257}" destId="{DE938B98-E1BA-4155-916A-A9633DBEF5A8}" srcOrd="0" destOrd="0" presId="urn:microsoft.com/office/officeart/2005/8/layout/pyramid4"/>
    <dgm:cxn modelId="{F6D094C7-E1EC-444A-882B-5FE628BB51F2}" srcId="{6CDFDE9E-6FA0-48FE-9DF9-01D102BB6257}" destId="{6B2613F1-F7BD-408C-8FD2-68332211EF4A}" srcOrd="3" destOrd="0" parTransId="{F9F120FD-D9EE-4996-88F2-9140A24297E2}" sibTransId="{65377C18-C7D6-4B2C-B7B6-09B7A576A3D0}"/>
    <dgm:cxn modelId="{4390DD78-86E1-4A5A-9684-9D5E09158998}" type="presOf" srcId="{4F2598EC-16B7-46B7-99CA-3C560DE3CE39}" destId="{6812AA5F-CAFA-465F-942B-C1F5139BD363}" srcOrd="0" destOrd="0" presId="urn:microsoft.com/office/officeart/2005/8/layout/pyramid4"/>
    <dgm:cxn modelId="{16694A81-827B-477D-AF84-7D4369F5E53D}" type="presOf" srcId="{6B2613F1-F7BD-408C-8FD2-68332211EF4A}" destId="{68523521-27C5-4454-AB2C-A8D36F1FFF17}" srcOrd="0" destOrd="0" presId="urn:microsoft.com/office/officeart/2005/8/layout/pyramid4"/>
    <dgm:cxn modelId="{7EB9278A-B677-43A7-86DD-66A7C3A2671A}" type="presOf" srcId="{65AC384C-F39F-4AD9-9B65-4C577CB569B4}" destId="{D0F4639A-0AD1-4FFD-8E41-249F586F6E55}" srcOrd="0" destOrd="0" presId="urn:microsoft.com/office/officeart/2005/8/layout/pyramid4"/>
    <dgm:cxn modelId="{A5C17770-0422-44FF-9B22-3AE44AE4FC70}" srcId="{6CDFDE9E-6FA0-48FE-9DF9-01D102BB6257}" destId="{65AC384C-F39F-4AD9-9B65-4C577CB569B4}" srcOrd="0" destOrd="0" parTransId="{C1EC36E3-145D-4EA6-8C80-617F9258AFCF}" sibTransId="{E33573FD-6276-4BF5-87B1-9E55E83EBDB0}"/>
    <dgm:cxn modelId="{53600581-344F-4E27-8D8F-12750115D62E}" srcId="{6CDFDE9E-6FA0-48FE-9DF9-01D102BB6257}" destId="{4D557FF2-57FB-4574-8EB7-DC50809B3341}" srcOrd="2" destOrd="0" parTransId="{64907D0C-4E80-4836-B074-5C6DF01C5C9C}" sibTransId="{BE957C69-15FC-4AB2-B9B1-1FBDA03D5C3B}"/>
    <dgm:cxn modelId="{4FA22E28-3EF2-44E3-A5F7-6A934B19AD11}" type="presOf" srcId="{4D557FF2-57FB-4574-8EB7-DC50809B3341}" destId="{EC416F3B-CB5E-42EE-A0BD-59B12979D269}" srcOrd="0" destOrd="0" presId="urn:microsoft.com/office/officeart/2005/8/layout/pyramid4"/>
    <dgm:cxn modelId="{24141F58-E1E1-46F8-8BCF-1AC0EBAFEDB6}" srcId="{6CDFDE9E-6FA0-48FE-9DF9-01D102BB6257}" destId="{4F2598EC-16B7-46B7-99CA-3C560DE3CE39}" srcOrd="1" destOrd="0" parTransId="{FDFC9791-7619-4E8C-984B-D54B8ED5DA4B}" sibTransId="{EA3935B8-2995-4261-B142-AF112B721BAC}"/>
    <dgm:cxn modelId="{41B1F806-4828-4EDB-9A1B-DDDE45850279}" type="presParOf" srcId="{DE938B98-E1BA-4155-916A-A9633DBEF5A8}" destId="{D0F4639A-0AD1-4FFD-8E41-249F586F6E55}" srcOrd="0" destOrd="0" presId="urn:microsoft.com/office/officeart/2005/8/layout/pyramid4"/>
    <dgm:cxn modelId="{701319AB-2FE4-4941-BDC4-6DCF335BAB10}" type="presParOf" srcId="{DE938B98-E1BA-4155-916A-A9633DBEF5A8}" destId="{6812AA5F-CAFA-465F-942B-C1F5139BD363}" srcOrd="1" destOrd="0" presId="urn:microsoft.com/office/officeart/2005/8/layout/pyramid4"/>
    <dgm:cxn modelId="{E44BE90D-EA51-46AB-A20F-8EE721261A41}" type="presParOf" srcId="{DE938B98-E1BA-4155-916A-A9633DBEF5A8}" destId="{EC416F3B-CB5E-42EE-A0BD-59B12979D269}" srcOrd="2" destOrd="0" presId="urn:microsoft.com/office/officeart/2005/8/layout/pyramid4"/>
    <dgm:cxn modelId="{DBAFDB2B-8F85-4B23-BAE9-49D52FA74A8A}" type="presParOf" srcId="{DE938B98-E1BA-4155-916A-A9633DBEF5A8}" destId="{68523521-27C5-4454-AB2C-A8D36F1FFF1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FDE9E-6FA0-48FE-9DF9-01D102BB6257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AC384C-F39F-4AD9-9B65-4C577CB569B4}">
      <dgm:prSet phldrT="[Текст]"/>
      <dgm:spPr/>
      <dgm:t>
        <a:bodyPr/>
        <a:lstStyle/>
        <a:p>
          <a:r>
            <a:rPr lang="ru-RU" dirty="0" smtClean="0"/>
            <a:t>Проф.</a:t>
          </a:r>
        </a:p>
        <a:p>
          <a:r>
            <a:rPr lang="ru-RU" dirty="0" smtClean="0"/>
            <a:t>образование</a:t>
          </a:r>
          <a:endParaRPr lang="ru-RU" dirty="0"/>
        </a:p>
      </dgm:t>
    </dgm:pt>
    <dgm:pt modelId="{C1EC36E3-145D-4EA6-8C80-617F9258AFCF}" type="parTrans" cxnId="{A5C17770-0422-44FF-9B22-3AE44AE4FC70}">
      <dgm:prSet/>
      <dgm:spPr/>
      <dgm:t>
        <a:bodyPr/>
        <a:lstStyle/>
        <a:p>
          <a:endParaRPr lang="ru-RU"/>
        </a:p>
      </dgm:t>
    </dgm:pt>
    <dgm:pt modelId="{E33573FD-6276-4BF5-87B1-9E55E83EBDB0}" type="sibTrans" cxnId="{A5C17770-0422-44FF-9B22-3AE44AE4FC70}">
      <dgm:prSet/>
      <dgm:spPr/>
      <dgm:t>
        <a:bodyPr/>
        <a:lstStyle/>
        <a:p>
          <a:endParaRPr lang="ru-RU"/>
        </a:p>
      </dgm:t>
    </dgm:pt>
    <dgm:pt modelId="{4F2598EC-16B7-46B7-99CA-3C560DE3CE39}">
      <dgm:prSet phldrT="[Текст]"/>
      <dgm:spPr/>
      <dgm:t>
        <a:bodyPr/>
        <a:lstStyle/>
        <a:p>
          <a:r>
            <a:rPr lang="ru-RU" dirty="0" smtClean="0"/>
            <a:t>Детский сад</a:t>
          </a:r>
          <a:endParaRPr lang="ru-RU" dirty="0"/>
        </a:p>
      </dgm:t>
    </dgm:pt>
    <dgm:pt modelId="{FDFC9791-7619-4E8C-984B-D54B8ED5DA4B}" type="parTrans" cxnId="{24141F58-E1E1-46F8-8BCF-1AC0EBAFEDB6}">
      <dgm:prSet/>
      <dgm:spPr/>
      <dgm:t>
        <a:bodyPr/>
        <a:lstStyle/>
        <a:p>
          <a:endParaRPr lang="ru-RU"/>
        </a:p>
      </dgm:t>
    </dgm:pt>
    <dgm:pt modelId="{EA3935B8-2995-4261-B142-AF112B721BAC}" type="sibTrans" cxnId="{24141F58-E1E1-46F8-8BCF-1AC0EBAFEDB6}">
      <dgm:prSet/>
      <dgm:spPr/>
      <dgm:t>
        <a:bodyPr/>
        <a:lstStyle/>
        <a:p>
          <a:endParaRPr lang="ru-RU"/>
        </a:p>
      </dgm:t>
    </dgm:pt>
    <dgm:pt modelId="{4D557FF2-57FB-4574-8EB7-DC50809B3341}">
      <dgm:prSet phldrT="[Текст]"/>
      <dgm:spPr/>
      <dgm:t>
        <a:bodyPr/>
        <a:lstStyle/>
        <a:p>
          <a:r>
            <a:rPr lang="ru-RU" dirty="0" smtClean="0"/>
            <a:t>Школа</a:t>
          </a:r>
          <a:endParaRPr lang="ru-RU" dirty="0"/>
        </a:p>
      </dgm:t>
    </dgm:pt>
    <dgm:pt modelId="{64907D0C-4E80-4836-B074-5C6DF01C5C9C}" type="parTrans" cxnId="{53600581-344F-4E27-8D8F-12750115D62E}">
      <dgm:prSet/>
      <dgm:spPr/>
      <dgm:t>
        <a:bodyPr/>
        <a:lstStyle/>
        <a:p>
          <a:endParaRPr lang="ru-RU"/>
        </a:p>
      </dgm:t>
    </dgm:pt>
    <dgm:pt modelId="{BE957C69-15FC-4AB2-B9B1-1FBDA03D5C3B}" type="sibTrans" cxnId="{53600581-344F-4E27-8D8F-12750115D62E}">
      <dgm:prSet/>
      <dgm:spPr/>
      <dgm:t>
        <a:bodyPr/>
        <a:lstStyle/>
        <a:p>
          <a:endParaRPr lang="ru-RU"/>
        </a:p>
      </dgm:t>
    </dgm:pt>
    <dgm:pt modelId="{6B2613F1-F7BD-408C-8FD2-68332211EF4A}">
      <dgm:prSet phldrT="[Текст]"/>
      <dgm:spPr/>
      <dgm:t>
        <a:bodyPr/>
        <a:lstStyle/>
        <a:p>
          <a:r>
            <a:rPr lang="ru-RU" dirty="0" smtClean="0"/>
            <a:t>Доп. образование</a:t>
          </a:r>
          <a:endParaRPr lang="ru-RU" dirty="0"/>
        </a:p>
      </dgm:t>
    </dgm:pt>
    <dgm:pt modelId="{F9F120FD-D9EE-4996-88F2-9140A24297E2}" type="parTrans" cxnId="{F6D094C7-E1EC-444A-882B-5FE628BB51F2}">
      <dgm:prSet/>
      <dgm:spPr/>
      <dgm:t>
        <a:bodyPr/>
        <a:lstStyle/>
        <a:p>
          <a:endParaRPr lang="ru-RU"/>
        </a:p>
      </dgm:t>
    </dgm:pt>
    <dgm:pt modelId="{65377C18-C7D6-4B2C-B7B6-09B7A576A3D0}" type="sibTrans" cxnId="{F6D094C7-E1EC-444A-882B-5FE628BB51F2}">
      <dgm:prSet/>
      <dgm:spPr/>
      <dgm:t>
        <a:bodyPr/>
        <a:lstStyle/>
        <a:p>
          <a:endParaRPr lang="ru-RU"/>
        </a:p>
      </dgm:t>
    </dgm:pt>
    <dgm:pt modelId="{DE938B98-E1BA-4155-916A-A9633DBEF5A8}" type="pres">
      <dgm:prSet presAssocID="{6CDFDE9E-6FA0-48FE-9DF9-01D102BB6257}" presName="compositeShape" presStyleCnt="0">
        <dgm:presLayoutVars>
          <dgm:chMax val="9"/>
          <dgm:dir/>
          <dgm:resizeHandles val="exact"/>
        </dgm:presLayoutVars>
      </dgm:prSet>
      <dgm:spPr/>
    </dgm:pt>
    <dgm:pt modelId="{D0F4639A-0AD1-4FFD-8E41-249F586F6E55}" type="pres">
      <dgm:prSet presAssocID="{6CDFDE9E-6FA0-48FE-9DF9-01D102BB6257}" presName="triangle1" presStyleLbl="node1" presStyleIdx="0" presStyleCnt="4">
        <dgm:presLayoutVars>
          <dgm:bulletEnabled val="1"/>
        </dgm:presLayoutVars>
      </dgm:prSet>
      <dgm:spPr/>
    </dgm:pt>
    <dgm:pt modelId="{6812AA5F-CAFA-465F-942B-C1F5139BD363}" type="pres">
      <dgm:prSet presAssocID="{6CDFDE9E-6FA0-48FE-9DF9-01D102BB6257}" presName="triangle2" presStyleLbl="node1" presStyleIdx="1" presStyleCnt="4">
        <dgm:presLayoutVars>
          <dgm:bulletEnabled val="1"/>
        </dgm:presLayoutVars>
      </dgm:prSet>
      <dgm:spPr/>
    </dgm:pt>
    <dgm:pt modelId="{EC416F3B-CB5E-42EE-A0BD-59B12979D269}" type="pres">
      <dgm:prSet presAssocID="{6CDFDE9E-6FA0-48FE-9DF9-01D102BB6257}" presName="triangle3" presStyleLbl="node1" presStyleIdx="2" presStyleCnt="4">
        <dgm:presLayoutVars>
          <dgm:bulletEnabled val="1"/>
        </dgm:presLayoutVars>
      </dgm:prSet>
      <dgm:spPr/>
    </dgm:pt>
    <dgm:pt modelId="{68523521-27C5-4454-AB2C-A8D36F1FFF17}" type="pres">
      <dgm:prSet presAssocID="{6CDFDE9E-6FA0-48FE-9DF9-01D102BB625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ECC6A31-9E1C-4DA3-9C9E-00B52B96D591}" type="presOf" srcId="{4D557FF2-57FB-4574-8EB7-DC50809B3341}" destId="{EC416F3B-CB5E-42EE-A0BD-59B12979D269}" srcOrd="0" destOrd="0" presId="urn:microsoft.com/office/officeart/2005/8/layout/pyramid4"/>
    <dgm:cxn modelId="{5B73A325-1E68-4253-9DE8-E202B233D51D}" type="presOf" srcId="{65AC384C-F39F-4AD9-9B65-4C577CB569B4}" destId="{D0F4639A-0AD1-4FFD-8E41-249F586F6E55}" srcOrd="0" destOrd="0" presId="urn:microsoft.com/office/officeart/2005/8/layout/pyramid4"/>
    <dgm:cxn modelId="{24249313-AAE4-44C9-AA4A-D105B970CECA}" type="presOf" srcId="{4F2598EC-16B7-46B7-99CA-3C560DE3CE39}" destId="{6812AA5F-CAFA-465F-942B-C1F5139BD363}" srcOrd="0" destOrd="0" presId="urn:microsoft.com/office/officeart/2005/8/layout/pyramid4"/>
    <dgm:cxn modelId="{B98BD0A4-A9A8-4228-B829-F7C71A319519}" type="presOf" srcId="{6B2613F1-F7BD-408C-8FD2-68332211EF4A}" destId="{68523521-27C5-4454-AB2C-A8D36F1FFF17}" srcOrd="0" destOrd="0" presId="urn:microsoft.com/office/officeart/2005/8/layout/pyramid4"/>
    <dgm:cxn modelId="{F6D094C7-E1EC-444A-882B-5FE628BB51F2}" srcId="{6CDFDE9E-6FA0-48FE-9DF9-01D102BB6257}" destId="{6B2613F1-F7BD-408C-8FD2-68332211EF4A}" srcOrd="3" destOrd="0" parTransId="{F9F120FD-D9EE-4996-88F2-9140A24297E2}" sibTransId="{65377C18-C7D6-4B2C-B7B6-09B7A576A3D0}"/>
    <dgm:cxn modelId="{A5C17770-0422-44FF-9B22-3AE44AE4FC70}" srcId="{6CDFDE9E-6FA0-48FE-9DF9-01D102BB6257}" destId="{65AC384C-F39F-4AD9-9B65-4C577CB569B4}" srcOrd="0" destOrd="0" parTransId="{C1EC36E3-145D-4EA6-8C80-617F9258AFCF}" sibTransId="{E33573FD-6276-4BF5-87B1-9E55E83EBDB0}"/>
    <dgm:cxn modelId="{5572EEDF-1229-48A1-AB7E-F744CF539241}" type="presOf" srcId="{6CDFDE9E-6FA0-48FE-9DF9-01D102BB6257}" destId="{DE938B98-E1BA-4155-916A-A9633DBEF5A8}" srcOrd="0" destOrd="0" presId="urn:microsoft.com/office/officeart/2005/8/layout/pyramid4"/>
    <dgm:cxn modelId="{53600581-344F-4E27-8D8F-12750115D62E}" srcId="{6CDFDE9E-6FA0-48FE-9DF9-01D102BB6257}" destId="{4D557FF2-57FB-4574-8EB7-DC50809B3341}" srcOrd="2" destOrd="0" parTransId="{64907D0C-4E80-4836-B074-5C6DF01C5C9C}" sibTransId="{BE957C69-15FC-4AB2-B9B1-1FBDA03D5C3B}"/>
    <dgm:cxn modelId="{24141F58-E1E1-46F8-8BCF-1AC0EBAFEDB6}" srcId="{6CDFDE9E-6FA0-48FE-9DF9-01D102BB6257}" destId="{4F2598EC-16B7-46B7-99CA-3C560DE3CE39}" srcOrd="1" destOrd="0" parTransId="{FDFC9791-7619-4E8C-984B-D54B8ED5DA4B}" sibTransId="{EA3935B8-2995-4261-B142-AF112B721BAC}"/>
    <dgm:cxn modelId="{2D99AD34-607D-4DE5-9895-C943BAEC4AA8}" type="presParOf" srcId="{DE938B98-E1BA-4155-916A-A9633DBEF5A8}" destId="{D0F4639A-0AD1-4FFD-8E41-249F586F6E55}" srcOrd="0" destOrd="0" presId="urn:microsoft.com/office/officeart/2005/8/layout/pyramid4"/>
    <dgm:cxn modelId="{FE65F5A7-3D42-402B-85C6-F2D0049B4520}" type="presParOf" srcId="{DE938B98-E1BA-4155-916A-A9633DBEF5A8}" destId="{6812AA5F-CAFA-465F-942B-C1F5139BD363}" srcOrd="1" destOrd="0" presId="urn:microsoft.com/office/officeart/2005/8/layout/pyramid4"/>
    <dgm:cxn modelId="{14769C09-211D-4B06-863E-E2594ECD4D82}" type="presParOf" srcId="{DE938B98-E1BA-4155-916A-A9633DBEF5A8}" destId="{EC416F3B-CB5E-42EE-A0BD-59B12979D269}" srcOrd="2" destOrd="0" presId="urn:microsoft.com/office/officeart/2005/8/layout/pyramid4"/>
    <dgm:cxn modelId="{C9254642-2EA4-435F-92A4-8BDF49317CB4}" type="presParOf" srcId="{DE938B98-E1BA-4155-916A-A9633DBEF5A8}" destId="{68523521-27C5-4454-AB2C-A8D36F1FFF17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65A40-FB5B-4A01-B656-F53AE88AFBEE}">
      <dsp:nvSpPr>
        <dsp:cNvPr id="0" name=""/>
        <dsp:cNvSpPr/>
      </dsp:nvSpPr>
      <dsp:spPr>
        <a:xfrm rot="16200000">
          <a:off x="-1435652" y="1440370"/>
          <a:ext cx="4536504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Вузы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719" y="907300"/>
        <a:ext cx="1655762" cy="2721902"/>
      </dsp:txXfrm>
    </dsp:sp>
    <dsp:sp modelId="{B4F2707C-F79E-4146-87B8-3196C368CEBC}">
      <dsp:nvSpPr>
        <dsp:cNvPr id="0" name=""/>
        <dsp:cNvSpPr/>
      </dsp:nvSpPr>
      <dsp:spPr>
        <a:xfrm rot="16200000">
          <a:off x="344291" y="1440370"/>
          <a:ext cx="4536504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Колледжи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1784662" y="907300"/>
        <a:ext cx="1655762" cy="2721902"/>
      </dsp:txXfrm>
    </dsp:sp>
    <dsp:sp modelId="{E8531370-AD02-4855-BAEB-7908F9B76064}">
      <dsp:nvSpPr>
        <dsp:cNvPr id="0" name=""/>
        <dsp:cNvSpPr/>
      </dsp:nvSpPr>
      <dsp:spPr>
        <a:xfrm rot="16200000">
          <a:off x="2124236" y="1440370"/>
          <a:ext cx="4536504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Школа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 rot="5400000">
        <a:off x="3564607" y="907300"/>
        <a:ext cx="1655762" cy="2721902"/>
      </dsp:txXfrm>
    </dsp:sp>
    <dsp:sp modelId="{E7918548-DF1F-4A6D-A6A5-92D57FD9CA20}">
      <dsp:nvSpPr>
        <dsp:cNvPr id="0" name=""/>
        <dsp:cNvSpPr/>
      </dsp:nvSpPr>
      <dsp:spPr>
        <a:xfrm rot="16200000">
          <a:off x="3904180" y="1440370"/>
          <a:ext cx="4536504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Дополнительное образование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5344551" y="907300"/>
        <a:ext cx="1655762" cy="2721902"/>
      </dsp:txXfrm>
    </dsp:sp>
    <dsp:sp modelId="{67CC8DE4-70F2-40E5-9A7B-013B90957DE4}">
      <dsp:nvSpPr>
        <dsp:cNvPr id="0" name=""/>
        <dsp:cNvSpPr/>
      </dsp:nvSpPr>
      <dsp:spPr>
        <a:xfrm rot="16200000">
          <a:off x="5684124" y="1440370"/>
          <a:ext cx="4536504" cy="165576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7362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Дошкольное образование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7124495" y="907300"/>
        <a:ext cx="1655762" cy="272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4639A-0AD1-4FFD-8E41-249F586F6E55}">
      <dsp:nvSpPr>
        <dsp:cNvPr id="0" name=""/>
        <dsp:cNvSpPr/>
      </dsp:nvSpPr>
      <dsp:spPr>
        <a:xfrm>
          <a:off x="1366589" y="0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Проф.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образование</a:t>
          </a:r>
          <a:endParaRPr lang="ru-RU" sz="1300" kern="1200" dirty="0"/>
        </a:p>
      </dsp:txBody>
      <dsp:txXfrm>
        <a:off x="1907430" y="1081683"/>
        <a:ext cx="1081683" cy="1081682"/>
      </dsp:txXfrm>
    </dsp:sp>
    <dsp:sp modelId="{6812AA5F-CAFA-465F-942B-C1F5139BD363}">
      <dsp:nvSpPr>
        <dsp:cNvPr id="0" name=""/>
        <dsp:cNvSpPr/>
      </dsp:nvSpPr>
      <dsp:spPr>
        <a:xfrm>
          <a:off x="284906" y="2163365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Детский сад</a:t>
          </a:r>
          <a:endParaRPr lang="ru-RU" sz="1300" kern="1200" dirty="0"/>
        </a:p>
      </dsp:txBody>
      <dsp:txXfrm>
        <a:off x="825747" y="3245048"/>
        <a:ext cx="1081683" cy="1081682"/>
      </dsp:txXfrm>
    </dsp:sp>
    <dsp:sp modelId="{EC416F3B-CB5E-42EE-A0BD-59B12979D269}">
      <dsp:nvSpPr>
        <dsp:cNvPr id="0" name=""/>
        <dsp:cNvSpPr/>
      </dsp:nvSpPr>
      <dsp:spPr>
        <a:xfrm rot="10800000">
          <a:off x="1366589" y="2163365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Школа</a:t>
          </a:r>
          <a:endParaRPr lang="ru-RU" sz="1300" kern="1200" dirty="0"/>
        </a:p>
      </dsp:txBody>
      <dsp:txXfrm rot="10800000">
        <a:off x="1907430" y="2163365"/>
        <a:ext cx="1081683" cy="1081682"/>
      </dsp:txXfrm>
    </dsp:sp>
    <dsp:sp modelId="{68523521-27C5-4454-AB2C-A8D36F1FFF17}">
      <dsp:nvSpPr>
        <dsp:cNvPr id="0" name=""/>
        <dsp:cNvSpPr/>
      </dsp:nvSpPr>
      <dsp:spPr>
        <a:xfrm>
          <a:off x="2448272" y="2163365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Доп. образование</a:t>
          </a:r>
          <a:endParaRPr lang="ru-RU" sz="1300" kern="1200" dirty="0"/>
        </a:p>
      </dsp:txBody>
      <dsp:txXfrm>
        <a:off x="2989113" y="3245048"/>
        <a:ext cx="1081683" cy="1081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4639A-0AD1-4FFD-8E41-249F586F6E55}">
      <dsp:nvSpPr>
        <dsp:cNvPr id="0" name=""/>
        <dsp:cNvSpPr/>
      </dsp:nvSpPr>
      <dsp:spPr>
        <a:xfrm>
          <a:off x="1402593" y="0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Проф.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образование</a:t>
          </a:r>
          <a:endParaRPr lang="ru-RU" sz="1300" kern="1200" dirty="0"/>
        </a:p>
      </dsp:txBody>
      <dsp:txXfrm>
        <a:off x="1943434" y="1081683"/>
        <a:ext cx="1081683" cy="1081682"/>
      </dsp:txXfrm>
    </dsp:sp>
    <dsp:sp modelId="{6812AA5F-CAFA-465F-942B-C1F5139BD363}">
      <dsp:nvSpPr>
        <dsp:cNvPr id="0" name=""/>
        <dsp:cNvSpPr/>
      </dsp:nvSpPr>
      <dsp:spPr>
        <a:xfrm>
          <a:off x="320910" y="2163365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Детский сад</a:t>
          </a:r>
          <a:endParaRPr lang="ru-RU" sz="1300" kern="1200" dirty="0"/>
        </a:p>
      </dsp:txBody>
      <dsp:txXfrm>
        <a:off x="861751" y="3245048"/>
        <a:ext cx="1081683" cy="1081682"/>
      </dsp:txXfrm>
    </dsp:sp>
    <dsp:sp modelId="{EC416F3B-CB5E-42EE-A0BD-59B12979D269}">
      <dsp:nvSpPr>
        <dsp:cNvPr id="0" name=""/>
        <dsp:cNvSpPr/>
      </dsp:nvSpPr>
      <dsp:spPr>
        <a:xfrm rot="10800000">
          <a:off x="1402593" y="2163365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Школа</a:t>
          </a:r>
          <a:endParaRPr lang="ru-RU" sz="1300" kern="1200" dirty="0"/>
        </a:p>
      </dsp:txBody>
      <dsp:txXfrm rot="10800000">
        <a:off x="1943434" y="2163365"/>
        <a:ext cx="1081683" cy="1081682"/>
      </dsp:txXfrm>
    </dsp:sp>
    <dsp:sp modelId="{68523521-27C5-4454-AB2C-A8D36F1FFF17}">
      <dsp:nvSpPr>
        <dsp:cNvPr id="0" name=""/>
        <dsp:cNvSpPr/>
      </dsp:nvSpPr>
      <dsp:spPr>
        <a:xfrm>
          <a:off x="2484276" y="2163365"/>
          <a:ext cx="2163365" cy="216336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Доп. образование</a:t>
          </a:r>
          <a:endParaRPr lang="ru-RU" sz="1300" kern="1200" dirty="0"/>
        </a:p>
      </dsp:txBody>
      <dsp:txXfrm>
        <a:off x="3025117" y="3245048"/>
        <a:ext cx="1081683" cy="108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D6FF-4FA9-4883-8478-FDF61542F420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F8C15-44E9-428A-9FD3-1F6952B5B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2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8C15-44E9-428A-9FD3-1F6952B5B92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89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"/>
            <a:ext cx="9145588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39194" y="1275127"/>
            <a:ext cx="6173109" cy="309701"/>
          </a:xfrm>
          <a:prstGeom prst="rect">
            <a:avLst/>
          </a:prstGeom>
        </p:spPr>
        <p:txBody>
          <a:bodyPr wrap="square" lIns="0" tIns="43637" rIns="87272" bIns="43637">
            <a:noAutofit/>
          </a:bodyPr>
          <a:lstStyle>
            <a:lvl1pPr algn="l">
              <a:lnSpc>
                <a:spcPts val="2405"/>
              </a:lnSpc>
              <a:defRPr sz="3200" b="0" cap="all" spc="143" baseline="0">
                <a:solidFill>
                  <a:srgbClr val="0069AF"/>
                </a:solidFill>
                <a:latin typeface="PT Sans" panose="020B0503020203020204" pitchFamily="34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5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7574"/>
            <a:ext cx="7416823" cy="2358262"/>
          </a:xfrm>
        </p:spPr>
        <p:txBody>
          <a:bodyPr/>
          <a:lstStyle/>
          <a:p>
            <a:pPr algn="ctr" defTabSz="872722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системой образования на основе больших данных: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вызовы для международных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ПРОЕКТОВ В ОБЛАСТИ ОБРАЗОВАНИЯ И СОЦИАЛЬНОЙ СФЕРЫ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«Россия сегодня»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Тюрина Н.В.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71450"/>
            <a:ext cx="32686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 в систему общего образования </a:t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РАН)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7574"/>
            <a:ext cx="8784976" cy="4032448"/>
          </a:xfrm>
        </p:spPr>
        <p:txBody>
          <a:bodyPr>
            <a:norm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b="1" dirty="0" smtClean="0"/>
              <a:t>ВСЕХ</a:t>
            </a:r>
            <a:r>
              <a:rPr lang="ru-RU" dirty="0" smtClean="0"/>
              <a:t> детей с трудностями в обучении письму слуховая, моторно-слуховая и зрительно-моторно-слуховая память развиты плохо </a:t>
            </a:r>
          </a:p>
          <a:p>
            <a:r>
              <a:rPr lang="ru-RU" b="1" dirty="0" smtClean="0"/>
              <a:t>42,5%</a:t>
            </a:r>
            <a:r>
              <a:rPr lang="ru-RU" dirty="0" smtClean="0"/>
              <a:t> - низкий и очень низкий уровень слуховой памяти</a:t>
            </a:r>
          </a:p>
          <a:p>
            <a:r>
              <a:rPr lang="ru-RU" b="1" dirty="0" smtClean="0"/>
              <a:t>50% детей </a:t>
            </a:r>
            <a:r>
              <a:rPr lang="ru-RU" dirty="0" smtClean="0"/>
              <a:t>с трудностями в обучении письму имели проблемы со всеми видами памяти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12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78"/>
            <a:ext cx="8784976" cy="501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247887"/>
              </p:ext>
            </p:extLst>
          </p:nvPr>
        </p:nvGraphicFramePr>
        <p:xfrm>
          <a:off x="4283968" y="267494"/>
          <a:ext cx="4968552" cy="432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6" descr="graph3">
            <a:extLst>
              <a:ext uri="{FF2B5EF4-FFF2-40B4-BE49-F238E27FC236}">
                <a16:creationId xmlns="" xmlns:a16="http://schemas.microsoft.com/office/drawing/2014/main" id="{029D9D71-135E-4662-BB56-DBEE6125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0185"/>
            <a:ext cx="4572000" cy="460687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8" y="713492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499992" y="2067694"/>
            <a:ext cx="1008112" cy="64807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8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31" y="1919880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2" y="21120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16" y="2162446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2" y="24168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72" y="25692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2" y="27216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72" y="28740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2" y="30264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72" y="31788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лилиния 1"/>
          <p:cNvSpPr/>
          <p:nvPr/>
        </p:nvSpPr>
        <p:spPr>
          <a:xfrm>
            <a:off x="5791200" y="2765641"/>
            <a:ext cx="826466" cy="1312090"/>
          </a:xfrm>
          <a:custGeom>
            <a:avLst/>
            <a:gdLst>
              <a:gd name="connsiteX0" fmla="*/ 0 w 826466"/>
              <a:gd name="connsiteY0" fmla="*/ 0 h 1260389"/>
              <a:gd name="connsiteX1" fmla="*/ 189470 w 826466"/>
              <a:gd name="connsiteY1" fmla="*/ 49427 h 1260389"/>
              <a:gd name="connsiteX2" fmla="*/ 255373 w 826466"/>
              <a:gd name="connsiteY2" fmla="*/ 82378 h 1260389"/>
              <a:gd name="connsiteX3" fmla="*/ 337751 w 826466"/>
              <a:gd name="connsiteY3" fmla="*/ 107091 h 1260389"/>
              <a:gd name="connsiteX4" fmla="*/ 362465 w 826466"/>
              <a:gd name="connsiteY4" fmla="*/ 123567 h 1260389"/>
              <a:gd name="connsiteX5" fmla="*/ 337751 w 826466"/>
              <a:gd name="connsiteY5" fmla="*/ 255373 h 1260389"/>
              <a:gd name="connsiteX6" fmla="*/ 304800 w 826466"/>
              <a:gd name="connsiteY6" fmla="*/ 280086 h 1260389"/>
              <a:gd name="connsiteX7" fmla="*/ 263611 w 826466"/>
              <a:gd name="connsiteY7" fmla="*/ 337751 h 1260389"/>
              <a:gd name="connsiteX8" fmla="*/ 255373 w 826466"/>
              <a:gd name="connsiteY8" fmla="*/ 362464 h 1260389"/>
              <a:gd name="connsiteX9" fmla="*/ 197708 w 826466"/>
              <a:gd name="connsiteY9" fmla="*/ 436605 h 1260389"/>
              <a:gd name="connsiteX10" fmla="*/ 156519 w 826466"/>
              <a:gd name="connsiteY10" fmla="*/ 502508 h 1260389"/>
              <a:gd name="connsiteX11" fmla="*/ 140043 w 826466"/>
              <a:gd name="connsiteY11" fmla="*/ 551935 h 1260389"/>
              <a:gd name="connsiteX12" fmla="*/ 115330 w 826466"/>
              <a:gd name="connsiteY12" fmla="*/ 593124 h 1260389"/>
              <a:gd name="connsiteX13" fmla="*/ 107092 w 826466"/>
              <a:gd name="connsiteY13" fmla="*/ 634313 h 1260389"/>
              <a:gd name="connsiteX14" fmla="*/ 790832 w 826466"/>
              <a:gd name="connsiteY14" fmla="*/ 700216 h 1260389"/>
              <a:gd name="connsiteX15" fmla="*/ 823784 w 826466"/>
              <a:gd name="connsiteY15" fmla="*/ 708454 h 1260389"/>
              <a:gd name="connsiteX16" fmla="*/ 790832 w 826466"/>
              <a:gd name="connsiteY16" fmla="*/ 749643 h 1260389"/>
              <a:gd name="connsiteX17" fmla="*/ 749643 w 826466"/>
              <a:gd name="connsiteY17" fmla="*/ 799070 h 1260389"/>
              <a:gd name="connsiteX18" fmla="*/ 724930 w 826466"/>
              <a:gd name="connsiteY18" fmla="*/ 823783 h 1260389"/>
              <a:gd name="connsiteX19" fmla="*/ 700216 w 826466"/>
              <a:gd name="connsiteY19" fmla="*/ 856735 h 1260389"/>
              <a:gd name="connsiteX20" fmla="*/ 675503 w 826466"/>
              <a:gd name="connsiteY20" fmla="*/ 881448 h 1260389"/>
              <a:gd name="connsiteX21" fmla="*/ 617838 w 826466"/>
              <a:gd name="connsiteY21" fmla="*/ 939113 h 1260389"/>
              <a:gd name="connsiteX22" fmla="*/ 601362 w 826466"/>
              <a:gd name="connsiteY22" fmla="*/ 963827 h 1260389"/>
              <a:gd name="connsiteX23" fmla="*/ 576649 w 826466"/>
              <a:gd name="connsiteY23" fmla="*/ 1013254 h 1260389"/>
              <a:gd name="connsiteX24" fmla="*/ 551935 w 826466"/>
              <a:gd name="connsiteY24" fmla="*/ 1029729 h 1260389"/>
              <a:gd name="connsiteX25" fmla="*/ 535459 w 826466"/>
              <a:gd name="connsiteY25" fmla="*/ 1054443 h 1260389"/>
              <a:gd name="connsiteX26" fmla="*/ 527222 w 826466"/>
              <a:gd name="connsiteY26" fmla="*/ 1252151 h 1260389"/>
              <a:gd name="connsiteX27" fmla="*/ 551935 w 826466"/>
              <a:gd name="connsiteY27" fmla="*/ 1260389 h 1260389"/>
              <a:gd name="connsiteX28" fmla="*/ 691978 w 826466"/>
              <a:gd name="connsiteY28" fmla="*/ 1252151 h 1260389"/>
              <a:gd name="connsiteX29" fmla="*/ 749643 w 826466"/>
              <a:gd name="connsiteY29" fmla="*/ 1235675 h 126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26466" h="1260389">
                <a:moveTo>
                  <a:pt x="0" y="0"/>
                </a:moveTo>
                <a:cubicBezTo>
                  <a:pt x="79170" y="13194"/>
                  <a:pt x="86577" y="12385"/>
                  <a:pt x="189470" y="49427"/>
                </a:cubicBezTo>
                <a:cubicBezTo>
                  <a:pt x="212579" y="57746"/>
                  <a:pt x="232073" y="74611"/>
                  <a:pt x="255373" y="82378"/>
                </a:cubicBezTo>
                <a:cubicBezTo>
                  <a:pt x="315541" y="102434"/>
                  <a:pt x="287952" y="94642"/>
                  <a:pt x="337751" y="107091"/>
                </a:cubicBezTo>
                <a:cubicBezTo>
                  <a:pt x="345989" y="112583"/>
                  <a:pt x="361065" y="113766"/>
                  <a:pt x="362465" y="123567"/>
                </a:cubicBezTo>
                <a:cubicBezTo>
                  <a:pt x="366156" y="149404"/>
                  <a:pt x="364205" y="224510"/>
                  <a:pt x="337751" y="255373"/>
                </a:cubicBezTo>
                <a:cubicBezTo>
                  <a:pt x="328816" y="265797"/>
                  <a:pt x="315784" y="271848"/>
                  <a:pt x="304800" y="280086"/>
                </a:cubicBezTo>
                <a:cubicBezTo>
                  <a:pt x="286187" y="335925"/>
                  <a:pt x="312475" y="269343"/>
                  <a:pt x="263611" y="337751"/>
                </a:cubicBezTo>
                <a:cubicBezTo>
                  <a:pt x="258564" y="344817"/>
                  <a:pt x="259256" y="354697"/>
                  <a:pt x="255373" y="362464"/>
                </a:cubicBezTo>
                <a:cubicBezTo>
                  <a:pt x="244228" y="384754"/>
                  <a:pt x="207919" y="423477"/>
                  <a:pt x="197708" y="436605"/>
                </a:cubicBezTo>
                <a:cubicBezTo>
                  <a:pt x="189042" y="447747"/>
                  <a:pt x="159331" y="496321"/>
                  <a:pt x="156519" y="502508"/>
                </a:cubicBezTo>
                <a:cubicBezTo>
                  <a:pt x="149333" y="518318"/>
                  <a:pt x="147229" y="536125"/>
                  <a:pt x="140043" y="551935"/>
                </a:cubicBezTo>
                <a:cubicBezTo>
                  <a:pt x="133417" y="566511"/>
                  <a:pt x="123568" y="579394"/>
                  <a:pt x="115330" y="593124"/>
                </a:cubicBezTo>
                <a:cubicBezTo>
                  <a:pt x="112584" y="606854"/>
                  <a:pt x="107092" y="620311"/>
                  <a:pt x="107092" y="634313"/>
                </a:cubicBezTo>
                <a:cubicBezTo>
                  <a:pt x="107092" y="914410"/>
                  <a:pt x="560788" y="697411"/>
                  <a:pt x="790832" y="700216"/>
                </a:cubicBezTo>
                <a:cubicBezTo>
                  <a:pt x="801816" y="702962"/>
                  <a:pt x="816991" y="699396"/>
                  <a:pt x="823784" y="708454"/>
                </a:cubicBezTo>
                <a:cubicBezTo>
                  <a:pt x="837530" y="726782"/>
                  <a:pt x="794134" y="746341"/>
                  <a:pt x="790832" y="749643"/>
                </a:cubicBezTo>
                <a:cubicBezTo>
                  <a:pt x="775667" y="764808"/>
                  <a:pt x="763891" y="783041"/>
                  <a:pt x="749643" y="799070"/>
                </a:cubicBezTo>
                <a:cubicBezTo>
                  <a:pt x="741903" y="807777"/>
                  <a:pt x="732512" y="814938"/>
                  <a:pt x="724930" y="823783"/>
                </a:cubicBezTo>
                <a:cubicBezTo>
                  <a:pt x="715995" y="834208"/>
                  <a:pt x="709151" y="846310"/>
                  <a:pt x="700216" y="856735"/>
                </a:cubicBezTo>
                <a:cubicBezTo>
                  <a:pt x="692634" y="865580"/>
                  <a:pt x="683085" y="872603"/>
                  <a:pt x="675503" y="881448"/>
                </a:cubicBezTo>
                <a:cubicBezTo>
                  <a:pt x="629371" y="935269"/>
                  <a:pt x="674953" y="896277"/>
                  <a:pt x="617838" y="939113"/>
                </a:cubicBezTo>
                <a:cubicBezTo>
                  <a:pt x="612346" y="947351"/>
                  <a:pt x="605790" y="954971"/>
                  <a:pt x="601362" y="963827"/>
                </a:cubicBezTo>
                <a:cubicBezTo>
                  <a:pt x="587963" y="990624"/>
                  <a:pt x="600255" y="989648"/>
                  <a:pt x="576649" y="1013254"/>
                </a:cubicBezTo>
                <a:cubicBezTo>
                  <a:pt x="569648" y="1020255"/>
                  <a:pt x="560173" y="1024237"/>
                  <a:pt x="551935" y="1029729"/>
                </a:cubicBezTo>
                <a:cubicBezTo>
                  <a:pt x="546443" y="1037967"/>
                  <a:pt x="539480" y="1045395"/>
                  <a:pt x="535459" y="1054443"/>
                </a:cubicBezTo>
                <a:cubicBezTo>
                  <a:pt x="505998" y="1120732"/>
                  <a:pt x="510418" y="1172330"/>
                  <a:pt x="527222" y="1252151"/>
                </a:cubicBezTo>
                <a:cubicBezTo>
                  <a:pt x="529011" y="1260648"/>
                  <a:pt x="543697" y="1257643"/>
                  <a:pt x="551935" y="1260389"/>
                </a:cubicBezTo>
                <a:cubicBezTo>
                  <a:pt x="598616" y="1257643"/>
                  <a:pt x="645609" y="1258199"/>
                  <a:pt x="691978" y="1252151"/>
                </a:cubicBezTo>
                <a:cubicBezTo>
                  <a:pt x="824949" y="1234807"/>
                  <a:pt x="711240" y="1235675"/>
                  <a:pt x="749643" y="123567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5906530" y="2339546"/>
            <a:ext cx="1721708" cy="230659"/>
          </a:xfrm>
          <a:custGeom>
            <a:avLst/>
            <a:gdLst>
              <a:gd name="connsiteX0" fmla="*/ 0 w 1721708"/>
              <a:gd name="connsiteY0" fmla="*/ 0 h 230659"/>
              <a:gd name="connsiteX1" fmla="*/ 65902 w 1721708"/>
              <a:gd name="connsiteY1" fmla="*/ 8238 h 230659"/>
              <a:gd name="connsiteX2" fmla="*/ 115329 w 1721708"/>
              <a:gd name="connsiteY2" fmla="*/ 49427 h 230659"/>
              <a:gd name="connsiteX3" fmla="*/ 164756 w 1721708"/>
              <a:gd name="connsiteY3" fmla="*/ 107092 h 230659"/>
              <a:gd name="connsiteX4" fmla="*/ 181232 w 1721708"/>
              <a:gd name="connsiteY4" fmla="*/ 131805 h 230659"/>
              <a:gd name="connsiteX5" fmla="*/ 205946 w 1721708"/>
              <a:gd name="connsiteY5" fmla="*/ 148281 h 230659"/>
              <a:gd name="connsiteX6" fmla="*/ 271848 w 1721708"/>
              <a:gd name="connsiteY6" fmla="*/ 140043 h 230659"/>
              <a:gd name="connsiteX7" fmla="*/ 313038 w 1721708"/>
              <a:gd name="connsiteY7" fmla="*/ 123568 h 230659"/>
              <a:gd name="connsiteX8" fmla="*/ 370702 w 1721708"/>
              <a:gd name="connsiteY8" fmla="*/ 107092 h 230659"/>
              <a:gd name="connsiteX9" fmla="*/ 403654 w 1721708"/>
              <a:gd name="connsiteY9" fmla="*/ 82378 h 230659"/>
              <a:gd name="connsiteX10" fmla="*/ 461319 w 1721708"/>
              <a:gd name="connsiteY10" fmla="*/ 57665 h 230659"/>
              <a:gd name="connsiteX11" fmla="*/ 518984 w 1721708"/>
              <a:gd name="connsiteY11" fmla="*/ 24713 h 230659"/>
              <a:gd name="connsiteX12" fmla="*/ 568411 w 1721708"/>
              <a:gd name="connsiteY12" fmla="*/ 0 h 230659"/>
              <a:gd name="connsiteX13" fmla="*/ 642551 w 1721708"/>
              <a:gd name="connsiteY13" fmla="*/ 8238 h 230659"/>
              <a:gd name="connsiteX14" fmla="*/ 659027 w 1721708"/>
              <a:gd name="connsiteY14" fmla="*/ 41189 h 230659"/>
              <a:gd name="connsiteX15" fmla="*/ 700216 w 1721708"/>
              <a:gd name="connsiteY15" fmla="*/ 98854 h 230659"/>
              <a:gd name="connsiteX16" fmla="*/ 733167 w 1721708"/>
              <a:gd name="connsiteY16" fmla="*/ 156519 h 230659"/>
              <a:gd name="connsiteX17" fmla="*/ 832021 w 1721708"/>
              <a:gd name="connsiteY17" fmla="*/ 214184 h 230659"/>
              <a:gd name="connsiteX18" fmla="*/ 856735 w 1721708"/>
              <a:gd name="connsiteY18" fmla="*/ 230659 h 230659"/>
              <a:gd name="connsiteX19" fmla="*/ 1029729 w 1721708"/>
              <a:gd name="connsiteY19" fmla="*/ 222422 h 230659"/>
              <a:gd name="connsiteX20" fmla="*/ 1054443 w 1721708"/>
              <a:gd name="connsiteY20" fmla="*/ 205946 h 230659"/>
              <a:gd name="connsiteX21" fmla="*/ 1087394 w 1721708"/>
              <a:gd name="connsiteY21" fmla="*/ 189470 h 230659"/>
              <a:gd name="connsiteX22" fmla="*/ 1136821 w 1721708"/>
              <a:gd name="connsiteY22" fmla="*/ 140043 h 230659"/>
              <a:gd name="connsiteX23" fmla="*/ 1161535 w 1721708"/>
              <a:gd name="connsiteY23" fmla="*/ 115330 h 230659"/>
              <a:gd name="connsiteX24" fmla="*/ 1186248 w 1721708"/>
              <a:gd name="connsiteY24" fmla="*/ 107092 h 230659"/>
              <a:gd name="connsiteX25" fmla="*/ 1219200 w 1721708"/>
              <a:gd name="connsiteY25" fmla="*/ 82378 h 230659"/>
              <a:gd name="connsiteX26" fmla="*/ 1268627 w 1721708"/>
              <a:gd name="connsiteY26" fmla="*/ 65903 h 230659"/>
              <a:gd name="connsiteX27" fmla="*/ 1326292 w 1721708"/>
              <a:gd name="connsiteY27" fmla="*/ 90616 h 230659"/>
              <a:gd name="connsiteX28" fmla="*/ 1367481 w 1721708"/>
              <a:gd name="connsiteY28" fmla="*/ 131805 h 230659"/>
              <a:gd name="connsiteX29" fmla="*/ 1383956 w 1721708"/>
              <a:gd name="connsiteY29" fmla="*/ 156519 h 230659"/>
              <a:gd name="connsiteX30" fmla="*/ 1441621 w 1721708"/>
              <a:gd name="connsiteY30" fmla="*/ 181232 h 230659"/>
              <a:gd name="connsiteX31" fmla="*/ 1474573 w 1721708"/>
              <a:gd name="connsiteY31" fmla="*/ 197708 h 230659"/>
              <a:gd name="connsiteX32" fmla="*/ 1614616 w 1721708"/>
              <a:gd name="connsiteY32" fmla="*/ 189470 h 230659"/>
              <a:gd name="connsiteX33" fmla="*/ 1631092 w 1721708"/>
              <a:gd name="connsiteY33" fmla="*/ 156519 h 230659"/>
              <a:gd name="connsiteX34" fmla="*/ 1647567 w 1721708"/>
              <a:gd name="connsiteY34" fmla="*/ 131805 h 230659"/>
              <a:gd name="connsiteX35" fmla="*/ 1672281 w 1721708"/>
              <a:gd name="connsiteY35" fmla="*/ 82378 h 230659"/>
              <a:gd name="connsiteX36" fmla="*/ 1705232 w 1721708"/>
              <a:gd name="connsiteY36" fmla="*/ 49427 h 230659"/>
              <a:gd name="connsiteX37" fmla="*/ 1721708 w 1721708"/>
              <a:gd name="connsiteY37" fmla="*/ 16476 h 230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721708" h="230659">
                <a:moveTo>
                  <a:pt x="0" y="0"/>
                </a:moveTo>
                <a:cubicBezTo>
                  <a:pt x="21967" y="2746"/>
                  <a:pt x="44544" y="2413"/>
                  <a:pt x="65902" y="8238"/>
                </a:cubicBezTo>
                <a:cubicBezTo>
                  <a:pt x="81675" y="12540"/>
                  <a:pt x="105543" y="39640"/>
                  <a:pt x="115329" y="49427"/>
                </a:cubicBezTo>
                <a:cubicBezTo>
                  <a:pt x="130395" y="109689"/>
                  <a:pt x="109695" y="59897"/>
                  <a:pt x="164756" y="107092"/>
                </a:cubicBezTo>
                <a:cubicBezTo>
                  <a:pt x="172273" y="113535"/>
                  <a:pt x="174231" y="124804"/>
                  <a:pt x="181232" y="131805"/>
                </a:cubicBezTo>
                <a:cubicBezTo>
                  <a:pt x="188233" y="138806"/>
                  <a:pt x="197708" y="142789"/>
                  <a:pt x="205946" y="148281"/>
                </a:cubicBezTo>
                <a:cubicBezTo>
                  <a:pt x="227913" y="145535"/>
                  <a:pt x="250277" y="145021"/>
                  <a:pt x="271848" y="140043"/>
                </a:cubicBezTo>
                <a:cubicBezTo>
                  <a:pt x="286257" y="136718"/>
                  <a:pt x="299192" y="128760"/>
                  <a:pt x="313038" y="123568"/>
                </a:cubicBezTo>
                <a:cubicBezTo>
                  <a:pt x="336679" y="114703"/>
                  <a:pt x="344729" y="113585"/>
                  <a:pt x="370702" y="107092"/>
                </a:cubicBezTo>
                <a:cubicBezTo>
                  <a:pt x="381686" y="98854"/>
                  <a:pt x="392011" y="89655"/>
                  <a:pt x="403654" y="82378"/>
                </a:cubicBezTo>
                <a:cubicBezTo>
                  <a:pt x="426920" y="67837"/>
                  <a:pt x="437296" y="65673"/>
                  <a:pt x="461319" y="57665"/>
                </a:cubicBezTo>
                <a:cubicBezTo>
                  <a:pt x="521517" y="17531"/>
                  <a:pt x="445836" y="66511"/>
                  <a:pt x="518984" y="24713"/>
                </a:cubicBezTo>
                <a:cubicBezTo>
                  <a:pt x="563697" y="-837"/>
                  <a:pt x="523100" y="15104"/>
                  <a:pt x="568411" y="0"/>
                </a:cubicBezTo>
                <a:cubicBezTo>
                  <a:pt x="593124" y="2746"/>
                  <a:pt x="619914" y="-2051"/>
                  <a:pt x="642551" y="8238"/>
                </a:cubicBezTo>
                <a:cubicBezTo>
                  <a:pt x="653730" y="13320"/>
                  <a:pt x="652518" y="30775"/>
                  <a:pt x="659027" y="41189"/>
                </a:cubicBezTo>
                <a:cubicBezTo>
                  <a:pt x="688497" y="88341"/>
                  <a:pt x="676978" y="58187"/>
                  <a:pt x="700216" y="98854"/>
                </a:cubicBezTo>
                <a:cubicBezTo>
                  <a:pt x="708827" y="113924"/>
                  <a:pt x="719791" y="143143"/>
                  <a:pt x="733167" y="156519"/>
                </a:cubicBezTo>
                <a:cubicBezTo>
                  <a:pt x="768160" y="191512"/>
                  <a:pt x="785336" y="183062"/>
                  <a:pt x="832021" y="214184"/>
                </a:cubicBezTo>
                <a:lnTo>
                  <a:pt x="856735" y="230659"/>
                </a:lnTo>
                <a:cubicBezTo>
                  <a:pt x="914400" y="227913"/>
                  <a:pt x="972445" y="229582"/>
                  <a:pt x="1029729" y="222422"/>
                </a:cubicBezTo>
                <a:cubicBezTo>
                  <a:pt x="1039553" y="221194"/>
                  <a:pt x="1045847" y="210858"/>
                  <a:pt x="1054443" y="205946"/>
                </a:cubicBezTo>
                <a:cubicBezTo>
                  <a:pt x="1065105" y="199853"/>
                  <a:pt x="1077805" y="197141"/>
                  <a:pt x="1087394" y="189470"/>
                </a:cubicBezTo>
                <a:cubicBezTo>
                  <a:pt x="1105588" y="174914"/>
                  <a:pt x="1120345" y="156519"/>
                  <a:pt x="1136821" y="140043"/>
                </a:cubicBezTo>
                <a:cubicBezTo>
                  <a:pt x="1145059" y="131805"/>
                  <a:pt x="1150483" y="119014"/>
                  <a:pt x="1161535" y="115330"/>
                </a:cubicBezTo>
                <a:lnTo>
                  <a:pt x="1186248" y="107092"/>
                </a:lnTo>
                <a:cubicBezTo>
                  <a:pt x="1197232" y="98854"/>
                  <a:pt x="1206919" y="88518"/>
                  <a:pt x="1219200" y="82378"/>
                </a:cubicBezTo>
                <a:cubicBezTo>
                  <a:pt x="1234733" y="74611"/>
                  <a:pt x="1268627" y="65903"/>
                  <a:pt x="1268627" y="65903"/>
                </a:cubicBezTo>
                <a:cubicBezTo>
                  <a:pt x="1293835" y="72205"/>
                  <a:pt x="1307329" y="71652"/>
                  <a:pt x="1326292" y="90616"/>
                </a:cubicBezTo>
                <a:cubicBezTo>
                  <a:pt x="1381207" y="145532"/>
                  <a:pt x="1301581" y="87874"/>
                  <a:pt x="1367481" y="131805"/>
                </a:cubicBezTo>
                <a:cubicBezTo>
                  <a:pt x="1372973" y="140043"/>
                  <a:pt x="1376350" y="150181"/>
                  <a:pt x="1383956" y="156519"/>
                </a:cubicBezTo>
                <a:cubicBezTo>
                  <a:pt x="1403244" y="172593"/>
                  <a:pt x="1420410" y="172142"/>
                  <a:pt x="1441621" y="181232"/>
                </a:cubicBezTo>
                <a:cubicBezTo>
                  <a:pt x="1452909" y="186069"/>
                  <a:pt x="1463589" y="192216"/>
                  <a:pt x="1474573" y="197708"/>
                </a:cubicBezTo>
                <a:cubicBezTo>
                  <a:pt x="1521254" y="194962"/>
                  <a:pt x="1569394" y="201370"/>
                  <a:pt x="1614616" y="189470"/>
                </a:cubicBezTo>
                <a:cubicBezTo>
                  <a:pt x="1626492" y="186345"/>
                  <a:pt x="1624999" y="167181"/>
                  <a:pt x="1631092" y="156519"/>
                </a:cubicBezTo>
                <a:cubicBezTo>
                  <a:pt x="1636004" y="147923"/>
                  <a:pt x="1643139" y="140660"/>
                  <a:pt x="1647567" y="131805"/>
                </a:cubicBezTo>
                <a:cubicBezTo>
                  <a:pt x="1665107" y="96725"/>
                  <a:pt x="1643952" y="115428"/>
                  <a:pt x="1672281" y="82378"/>
                </a:cubicBezTo>
                <a:cubicBezTo>
                  <a:pt x="1682390" y="70584"/>
                  <a:pt x="1694248" y="60411"/>
                  <a:pt x="1705232" y="49427"/>
                </a:cubicBezTo>
                <a:cubicBezTo>
                  <a:pt x="1714698" y="21029"/>
                  <a:pt x="1707329" y="30853"/>
                  <a:pt x="1721708" y="1647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928022" y="2767914"/>
            <a:ext cx="889686" cy="1392194"/>
          </a:xfrm>
          <a:custGeom>
            <a:avLst/>
            <a:gdLst>
              <a:gd name="connsiteX0" fmla="*/ 889686 w 889686"/>
              <a:gd name="connsiteY0" fmla="*/ 65902 h 1392194"/>
              <a:gd name="connsiteX1" fmla="*/ 856735 w 889686"/>
              <a:gd name="connsiteY1" fmla="*/ 24713 h 1392194"/>
              <a:gd name="connsiteX2" fmla="*/ 807308 w 889686"/>
              <a:gd name="connsiteY2" fmla="*/ 16475 h 1392194"/>
              <a:gd name="connsiteX3" fmla="*/ 733167 w 889686"/>
              <a:gd name="connsiteY3" fmla="*/ 0 h 1392194"/>
              <a:gd name="connsiteX4" fmla="*/ 494270 w 889686"/>
              <a:gd name="connsiteY4" fmla="*/ 8237 h 1392194"/>
              <a:gd name="connsiteX5" fmla="*/ 486032 w 889686"/>
              <a:gd name="connsiteY5" fmla="*/ 32951 h 1392194"/>
              <a:gd name="connsiteX6" fmla="*/ 494270 w 889686"/>
              <a:gd name="connsiteY6" fmla="*/ 164756 h 1392194"/>
              <a:gd name="connsiteX7" fmla="*/ 518983 w 889686"/>
              <a:gd name="connsiteY7" fmla="*/ 189470 h 1392194"/>
              <a:gd name="connsiteX8" fmla="*/ 551935 w 889686"/>
              <a:gd name="connsiteY8" fmla="*/ 230659 h 1392194"/>
              <a:gd name="connsiteX9" fmla="*/ 634313 w 889686"/>
              <a:gd name="connsiteY9" fmla="*/ 329513 h 1392194"/>
              <a:gd name="connsiteX10" fmla="*/ 683740 w 889686"/>
              <a:gd name="connsiteY10" fmla="*/ 362464 h 1392194"/>
              <a:gd name="connsiteX11" fmla="*/ 708454 w 889686"/>
              <a:gd name="connsiteY11" fmla="*/ 411891 h 1392194"/>
              <a:gd name="connsiteX12" fmla="*/ 700216 w 889686"/>
              <a:gd name="connsiteY12" fmla="*/ 527221 h 1392194"/>
              <a:gd name="connsiteX13" fmla="*/ 683740 w 889686"/>
              <a:gd name="connsiteY13" fmla="*/ 551935 h 1392194"/>
              <a:gd name="connsiteX14" fmla="*/ 609600 w 889686"/>
              <a:gd name="connsiteY14" fmla="*/ 584886 h 1392194"/>
              <a:gd name="connsiteX15" fmla="*/ 584886 w 889686"/>
              <a:gd name="connsiteY15" fmla="*/ 601362 h 1392194"/>
              <a:gd name="connsiteX16" fmla="*/ 551935 w 889686"/>
              <a:gd name="connsiteY16" fmla="*/ 609600 h 1392194"/>
              <a:gd name="connsiteX17" fmla="*/ 527221 w 889686"/>
              <a:gd name="connsiteY17" fmla="*/ 617837 h 1392194"/>
              <a:gd name="connsiteX18" fmla="*/ 436605 w 889686"/>
              <a:gd name="connsiteY18" fmla="*/ 634313 h 1392194"/>
              <a:gd name="connsiteX19" fmla="*/ 387178 w 889686"/>
              <a:gd name="connsiteY19" fmla="*/ 650789 h 1392194"/>
              <a:gd name="connsiteX20" fmla="*/ 362464 w 889686"/>
              <a:gd name="connsiteY20" fmla="*/ 667264 h 1392194"/>
              <a:gd name="connsiteX21" fmla="*/ 321275 w 889686"/>
              <a:gd name="connsiteY21" fmla="*/ 708454 h 1392194"/>
              <a:gd name="connsiteX22" fmla="*/ 304800 w 889686"/>
              <a:gd name="connsiteY22" fmla="*/ 733167 h 1392194"/>
              <a:gd name="connsiteX23" fmla="*/ 255373 w 889686"/>
              <a:gd name="connsiteY23" fmla="*/ 749643 h 1392194"/>
              <a:gd name="connsiteX24" fmla="*/ 197708 w 889686"/>
              <a:gd name="connsiteY24" fmla="*/ 766118 h 1392194"/>
              <a:gd name="connsiteX25" fmla="*/ 148281 w 889686"/>
              <a:gd name="connsiteY25" fmla="*/ 782594 h 1392194"/>
              <a:gd name="connsiteX26" fmla="*/ 123567 w 889686"/>
              <a:gd name="connsiteY26" fmla="*/ 799070 h 1392194"/>
              <a:gd name="connsiteX27" fmla="*/ 131805 w 889686"/>
              <a:gd name="connsiteY27" fmla="*/ 848497 h 1392194"/>
              <a:gd name="connsiteX28" fmla="*/ 156519 w 889686"/>
              <a:gd name="connsiteY28" fmla="*/ 873210 h 1392194"/>
              <a:gd name="connsiteX29" fmla="*/ 172994 w 889686"/>
              <a:gd name="connsiteY29" fmla="*/ 897924 h 1392194"/>
              <a:gd name="connsiteX30" fmla="*/ 197708 w 889686"/>
              <a:gd name="connsiteY30" fmla="*/ 922637 h 1392194"/>
              <a:gd name="connsiteX31" fmla="*/ 222421 w 889686"/>
              <a:gd name="connsiteY31" fmla="*/ 955589 h 1392194"/>
              <a:gd name="connsiteX32" fmla="*/ 238897 w 889686"/>
              <a:gd name="connsiteY32" fmla="*/ 980302 h 1392194"/>
              <a:gd name="connsiteX33" fmla="*/ 313037 w 889686"/>
              <a:gd name="connsiteY33" fmla="*/ 1046205 h 1392194"/>
              <a:gd name="connsiteX34" fmla="*/ 337751 w 889686"/>
              <a:gd name="connsiteY34" fmla="*/ 1128583 h 1392194"/>
              <a:gd name="connsiteX35" fmla="*/ 329513 w 889686"/>
              <a:gd name="connsiteY35" fmla="*/ 1178010 h 1392194"/>
              <a:gd name="connsiteX36" fmla="*/ 280086 w 889686"/>
              <a:gd name="connsiteY36" fmla="*/ 1210962 h 1392194"/>
              <a:gd name="connsiteX37" fmla="*/ 255373 w 889686"/>
              <a:gd name="connsiteY37" fmla="*/ 1235675 h 1392194"/>
              <a:gd name="connsiteX38" fmla="*/ 197708 w 889686"/>
              <a:gd name="connsiteY38" fmla="*/ 1268627 h 1392194"/>
              <a:gd name="connsiteX39" fmla="*/ 172994 w 889686"/>
              <a:gd name="connsiteY39" fmla="*/ 1293340 h 1392194"/>
              <a:gd name="connsiteX40" fmla="*/ 148281 w 889686"/>
              <a:gd name="connsiteY40" fmla="*/ 1301578 h 1392194"/>
              <a:gd name="connsiteX41" fmla="*/ 49427 w 889686"/>
              <a:gd name="connsiteY41" fmla="*/ 1342767 h 1392194"/>
              <a:gd name="connsiteX42" fmla="*/ 0 w 889686"/>
              <a:gd name="connsiteY42" fmla="*/ 1392194 h 139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89686" h="1392194">
                <a:moveTo>
                  <a:pt x="889686" y="65902"/>
                </a:moveTo>
                <a:cubicBezTo>
                  <a:pt x="878702" y="52172"/>
                  <a:pt x="871812" y="33759"/>
                  <a:pt x="856735" y="24713"/>
                </a:cubicBezTo>
                <a:cubicBezTo>
                  <a:pt x="842412" y="16119"/>
                  <a:pt x="823687" y="19751"/>
                  <a:pt x="807308" y="16475"/>
                </a:cubicBezTo>
                <a:cubicBezTo>
                  <a:pt x="782483" y="11510"/>
                  <a:pt x="757881" y="5492"/>
                  <a:pt x="733167" y="0"/>
                </a:cubicBezTo>
                <a:cubicBezTo>
                  <a:pt x="653535" y="2746"/>
                  <a:pt x="573251" y="-2294"/>
                  <a:pt x="494270" y="8237"/>
                </a:cubicBezTo>
                <a:cubicBezTo>
                  <a:pt x="485663" y="9385"/>
                  <a:pt x="486032" y="24267"/>
                  <a:pt x="486032" y="32951"/>
                </a:cubicBezTo>
                <a:cubicBezTo>
                  <a:pt x="486032" y="76972"/>
                  <a:pt x="485201" y="121680"/>
                  <a:pt x="494270" y="164756"/>
                </a:cubicBezTo>
                <a:cubicBezTo>
                  <a:pt x="496670" y="176156"/>
                  <a:pt x="510745" y="181232"/>
                  <a:pt x="518983" y="189470"/>
                </a:cubicBezTo>
                <a:cubicBezTo>
                  <a:pt x="537535" y="245124"/>
                  <a:pt x="511806" y="184797"/>
                  <a:pt x="551935" y="230659"/>
                </a:cubicBezTo>
                <a:cubicBezTo>
                  <a:pt x="594485" y="279288"/>
                  <a:pt x="574798" y="289836"/>
                  <a:pt x="634313" y="329513"/>
                </a:cubicBezTo>
                <a:lnTo>
                  <a:pt x="683740" y="362464"/>
                </a:lnTo>
                <a:cubicBezTo>
                  <a:pt x="692069" y="374958"/>
                  <a:pt x="708454" y="394839"/>
                  <a:pt x="708454" y="411891"/>
                </a:cubicBezTo>
                <a:cubicBezTo>
                  <a:pt x="708454" y="450432"/>
                  <a:pt x="706914" y="489266"/>
                  <a:pt x="700216" y="527221"/>
                </a:cubicBezTo>
                <a:cubicBezTo>
                  <a:pt x="698495" y="536971"/>
                  <a:pt x="690741" y="544934"/>
                  <a:pt x="683740" y="551935"/>
                </a:cubicBezTo>
                <a:cubicBezTo>
                  <a:pt x="650211" y="585464"/>
                  <a:pt x="658536" y="552262"/>
                  <a:pt x="609600" y="584886"/>
                </a:cubicBezTo>
                <a:cubicBezTo>
                  <a:pt x="601362" y="590378"/>
                  <a:pt x="593986" y="597462"/>
                  <a:pt x="584886" y="601362"/>
                </a:cubicBezTo>
                <a:cubicBezTo>
                  <a:pt x="574480" y="605822"/>
                  <a:pt x="562821" y="606490"/>
                  <a:pt x="551935" y="609600"/>
                </a:cubicBezTo>
                <a:cubicBezTo>
                  <a:pt x="543586" y="611985"/>
                  <a:pt x="535698" y="615953"/>
                  <a:pt x="527221" y="617837"/>
                </a:cubicBezTo>
                <a:cubicBezTo>
                  <a:pt x="493321" y="625370"/>
                  <a:pt x="469579" y="625320"/>
                  <a:pt x="436605" y="634313"/>
                </a:cubicBezTo>
                <a:cubicBezTo>
                  <a:pt x="419850" y="638883"/>
                  <a:pt x="401628" y="641156"/>
                  <a:pt x="387178" y="650789"/>
                </a:cubicBezTo>
                <a:lnTo>
                  <a:pt x="362464" y="667264"/>
                </a:lnTo>
                <a:cubicBezTo>
                  <a:pt x="318534" y="733163"/>
                  <a:pt x="376191" y="653538"/>
                  <a:pt x="321275" y="708454"/>
                </a:cubicBezTo>
                <a:cubicBezTo>
                  <a:pt x="314274" y="715455"/>
                  <a:pt x="313195" y="727920"/>
                  <a:pt x="304800" y="733167"/>
                </a:cubicBezTo>
                <a:cubicBezTo>
                  <a:pt x="290073" y="742371"/>
                  <a:pt x="271849" y="744151"/>
                  <a:pt x="255373" y="749643"/>
                </a:cubicBezTo>
                <a:cubicBezTo>
                  <a:pt x="172318" y="777329"/>
                  <a:pt x="301145" y="735087"/>
                  <a:pt x="197708" y="766118"/>
                </a:cubicBezTo>
                <a:cubicBezTo>
                  <a:pt x="181073" y="771108"/>
                  <a:pt x="162731" y="772961"/>
                  <a:pt x="148281" y="782594"/>
                </a:cubicBezTo>
                <a:lnTo>
                  <a:pt x="123567" y="799070"/>
                </a:lnTo>
                <a:cubicBezTo>
                  <a:pt x="126313" y="815546"/>
                  <a:pt x="125021" y="833234"/>
                  <a:pt x="131805" y="848497"/>
                </a:cubicBezTo>
                <a:cubicBezTo>
                  <a:pt x="136537" y="859143"/>
                  <a:pt x="149061" y="864260"/>
                  <a:pt x="156519" y="873210"/>
                </a:cubicBezTo>
                <a:cubicBezTo>
                  <a:pt x="162857" y="880816"/>
                  <a:pt x="166656" y="890318"/>
                  <a:pt x="172994" y="897924"/>
                </a:cubicBezTo>
                <a:cubicBezTo>
                  <a:pt x="180452" y="906874"/>
                  <a:pt x="190126" y="913792"/>
                  <a:pt x="197708" y="922637"/>
                </a:cubicBezTo>
                <a:cubicBezTo>
                  <a:pt x="206643" y="933061"/>
                  <a:pt x="214441" y="944417"/>
                  <a:pt x="222421" y="955589"/>
                </a:cubicBezTo>
                <a:cubicBezTo>
                  <a:pt x="228176" y="963645"/>
                  <a:pt x="232319" y="972902"/>
                  <a:pt x="238897" y="980302"/>
                </a:cubicBezTo>
                <a:cubicBezTo>
                  <a:pt x="279936" y="1026470"/>
                  <a:pt x="275476" y="1021164"/>
                  <a:pt x="313037" y="1046205"/>
                </a:cubicBezTo>
                <a:cubicBezTo>
                  <a:pt x="335369" y="1079702"/>
                  <a:pt x="337751" y="1075574"/>
                  <a:pt x="337751" y="1128583"/>
                </a:cubicBezTo>
                <a:cubicBezTo>
                  <a:pt x="337751" y="1145286"/>
                  <a:pt x="339091" y="1164326"/>
                  <a:pt x="329513" y="1178010"/>
                </a:cubicBezTo>
                <a:cubicBezTo>
                  <a:pt x="318158" y="1194232"/>
                  <a:pt x="294088" y="1196960"/>
                  <a:pt x="280086" y="1210962"/>
                </a:cubicBezTo>
                <a:cubicBezTo>
                  <a:pt x="271848" y="1219200"/>
                  <a:pt x="264853" y="1228904"/>
                  <a:pt x="255373" y="1235675"/>
                </a:cubicBezTo>
                <a:cubicBezTo>
                  <a:pt x="198962" y="1275968"/>
                  <a:pt x="244412" y="1229707"/>
                  <a:pt x="197708" y="1268627"/>
                </a:cubicBezTo>
                <a:cubicBezTo>
                  <a:pt x="188758" y="1276085"/>
                  <a:pt x="182687" y="1286878"/>
                  <a:pt x="172994" y="1293340"/>
                </a:cubicBezTo>
                <a:cubicBezTo>
                  <a:pt x="165769" y="1298157"/>
                  <a:pt x="156186" y="1297985"/>
                  <a:pt x="148281" y="1301578"/>
                </a:cubicBezTo>
                <a:cubicBezTo>
                  <a:pt x="55358" y="1343816"/>
                  <a:pt x="113993" y="1326625"/>
                  <a:pt x="49427" y="1342767"/>
                </a:cubicBezTo>
                <a:lnTo>
                  <a:pt x="0" y="139219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055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96943" cy="7715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оответствие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системой образования и рынком труда</a:t>
            </a:r>
          </a:p>
        </p:txBody>
      </p:sp>
      <p:pic>
        <p:nvPicPr>
          <p:cNvPr id="6" name="Изображение 1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39511" y="771550"/>
            <a:ext cx="6223491" cy="4387610"/>
          </a:xfrm>
          <a:prstGeom prst="rect">
            <a:avLst/>
          </a:prstGeom>
          <a:ln>
            <a:noFill/>
          </a:ln>
        </p:spPr>
      </p:pic>
      <p:pic>
        <p:nvPicPr>
          <p:cNvPr id="5" name="Picture 16" descr="graph3">
            <a:extLst>
              <a:ext uri="{FF2B5EF4-FFF2-40B4-BE49-F238E27FC236}">
                <a16:creationId xmlns="" xmlns:a16="http://schemas.microsoft.com/office/drawing/2014/main" id="{029D9D71-135E-4662-BB56-DBEE6125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114" y="1745034"/>
            <a:ext cx="2843808" cy="24809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031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123478"/>
            <a:ext cx="8856984" cy="42155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дают большие данные для управления?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71550"/>
            <a:ext cx="8568952" cy="43719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Векторы модернизации содержания образования – единая, «сквозная» задача</a:t>
            </a:r>
          </a:p>
          <a:p>
            <a:r>
              <a:rPr lang="ru-RU" dirty="0" smtClean="0"/>
              <a:t>Диффузии и точки роста макро и микро региональных систем образования, отдельных подсистем</a:t>
            </a:r>
          </a:p>
          <a:p>
            <a:r>
              <a:rPr lang="ru-RU" dirty="0" smtClean="0"/>
              <a:t>Векторы изменений технологических схем организации образовательного процесса</a:t>
            </a:r>
          </a:p>
          <a:p>
            <a:r>
              <a:rPr lang="ru-RU" dirty="0" smtClean="0"/>
              <a:t>Векторы развития систем подготовки учителей и администраторов, специалистов в области оценки качества образования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21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9"/>
            <a:ext cx="9252520" cy="5040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мир будет завтра –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зависит от того,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его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увидим и объясним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6780"/>
            <a:ext cx="5256584" cy="358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 descr="Картинки по запросу знак вопро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63807"/>
            <a:ext cx="2736303" cy="363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3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7574"/>
            <a:ext cx="7416823" cy="2358262"/>
          </a:xfrm>
        </p:spPr>
        <p:txBody>
          <a:bodyPr/>
          <a:lstStyle/>
          <a:p>
            <a:pPr algn="ctr" defTabSz="872722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системой образования на основе больших данных: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вызовы для международных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НАЧАЛЬНИК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ПРОЕКТОВ В ОБЛАСТИ ОБРАЗОВАНИЯ И СОЦИАЛЬНОЙ СФЕРЫ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миа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«Россия сегодня»</a:t>
            </a:r>
            <a:b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Тюрина Н.В.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Users\ntyurina\Desktop\управление\маркетинг\лого\соглас\logo-socinavigator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171450"/>
            <a:ext cx="32686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49" y="149293"/>
            <a:ext cx="8229600" cy="5502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предметы исследования и оценки качества образования за последние 18 лет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учащийся или студен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745" y="9610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группа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4" y="96104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Картинки по запросу школ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40" y="110868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по запросу система образования горо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57" y="3190374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Картинки по запросу ученик и учител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20787"/>
            <a:ext cx="2467871" cy="16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Картинки по запросу семь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3190374"/>
            <a:ext cx="2418891" cy="19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1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387787"/>
              </p:ext>
            </p:extLst>
          </p:nvPr>
        </p:nvGraphicFramePr>
        <p:xfrm>
          <a:off x="179512" y="195486"/>
          <a:ext cx="87849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5958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7774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4067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28" y="271576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165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45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806154"/>
              </p:ext>
            </p:extLst>
          </p:nvPr>
        </p:nvGraphicFramePr>
        <p:xfrm>
          <a:off x="4355976" y="267494"/>
          <a:ext cx="4896544" cy="432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6" descr="graph3">
            <a:extLst>
              <a:ext uri="{FF2B5EF4-FFF2-40B4-BE49-F238E27FC236}">
                <a16:creationId xmlns="" xmlns:a16="http://schemas.microsoft.com/office/drawing/2014/main" id="{029D9D71-135E-4662-BB56-DBEE6125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0185"/>
            <a:ext cx="4716016" cy="460687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38" y="713492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644008" y="2067216"/>
            <a:ext cx="1008112" cy="64807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pic>
        <p:nvPicPr>
          <p:cNvPr id="8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31" y="1919880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72" y="21120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16" y="2162446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72" y="24168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72" y="25692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72" y="27216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72" y="28740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72" y="30264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учащийся или студе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72" y="3178894"/>
            <a:ext cx="1206388" cy="120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67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92546"/>
            <a:ext cx="3528392" cy="792088"/>
          </a:xfrm>
        </p:spPr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endParaRPr lang="ru-RU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83518"/>
            <a:ext cx="8229600" cy="411110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400" dirty="0" smtClean="0"/>
              <a:t>В 2019 </a:t>
            </a:r>
            <a:r>
              <a:rPr lang="ru-RU" sz="2400" dirty="0"/>
              <a:t>году </a:t>
            </a:r>
            <a:r>
              <a:rPr lang="ru-RU" sz="2400" dirty="0" smtClean="0"/>
              <a:t>в РФ </a:t>
            </a:r>
            <a:r>
              <a:rPr lang="ru-RU" sz="2400" dirty="0" smtClean="0"/>
              <a:t>ЕГЭ </a:t>
            </a:r>
            <a:r>
              <a:rPr lang="ru-RU" sz="2400" b="1" dirty="0" smtClean="0">
                <a:solidFill>
                  <a:srgbClr val="FF0000"/>
                </a:solidFill>
              </a:rPr>
              <a:t>по обществознанию сдавали </a:t>
            </a:r>
            <a:r>
              <a:rPr lang="ru-RU" sz="2400" b="1" dirty="0">
                <a:solidFill>
                  <a:srgbClr val="FF0000"/>
                </a:solidFill>
              </a:rPr>
              <a:t>315 тысяч </a:t>
            </a:r>
            <a:r>
              <a:rPr lang="ru-RU" sz="2400" b="1" dirty="0" smtClean="0">
                <a:solidFill>
                  <a:srgbClr val="FF0000"/>
                </a:solidFill>
              </a:rPr>
              <a:t>человек</a:t>
            </a:r>
            <a:r>
              <a:rPr lang="ru-RU" sz="2400" dirty="0" smtClean="0"/>
              <a:t>, по </a:t>
            </a:r>
            <a:r>
              <a:rPr lang="ru-RU" sz="2400" b="1" dirty="0" smtClean="0">
                <a:solidFill>
                  <a:srgbClr val="0070C0"/>
                </a:solidFill>
              </a:rPr>
              <a:t>физике 139 тысяч</a:t>
            </a:r>
            <a:r>
              <a:rPr lang="ru-RU" sz="2400" dirty="0" smtClean="0"/>
              <a:t>, по биологии 124 тысячи, по истории 103 тысячи, химии 89 тысяч, </a:t>
            </a:r>
            <a:r>
              <a:rPr lang="ru-RU" sz="2400" b="1" dirty="0">
                <a:solidFill>
                  <a:srgbClr val="0070C0"/>
                </a:solidFill>
              </a:rPr>
              <a:t>информатика </a:t>
            </a:r>
            <a:r>
              <a:rPr lang="ru-RU" sz="2400" b="1" dirty="0" smtClean="0">
                <a:solidFill>
                  <a:srgbClr val="0070C0"/>
                </a:solidFill>
              </a:rPr>
              <a:t>75 тысяч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Те кто сдавал обществознание и историю, мог претендовать только </a:t>
            </a:r>
            <a:r>
              <a:rPr lang="ru-RU" sz="2400" b="1" dirty="0" smtClean="0">
                <a:solidFill>
                  <a:schemeClr val="tx2"/>
                </a:solidFill>
              </a:rPr>
              <a:t>на 40 % мест </a:t>
            </a:r>
            <a:r>
              <a:rPr lang="ru-RU" sz="2400" dirty="0" smtClean="0"/>
              <a:t>(от общего числа) в структуре приема в вузы.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Профильная математика не предъявляется только на 17</a:t>
            </a:r>
            <a:r>
              <a:rPr lang="ru-RU" sz="2400" dirty="0"/>
              <a:t>% мест в структуре приема в вузы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797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504"/>
            <a:ext cx="8892480" cy="48605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зонами возникновения и развития «типичных ошибок» в процессе освоения образовательной программы</a:t>
            </a:r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мониторинга «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Знаники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в сентябре 2018 года выделено 6 «проблемных» линий)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1590"/>
            <a:ext cx="8568952" cy="393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10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7" y="0"/>
            <a:ext cx="3621315" cy="51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0585"/>
            <a:ext cx="4968552" cy="451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2478"/>
            <a:ext cx="9144000" cy="142268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-37206"/>
            <a:ext cx="9143999" cy="530223"/>
          </a:xfrm>
        </p:spPr>
        <p:txBody>
          <a:bodyPr>
            <a:noAutofit/>
          </a:bodyPr>
          <a:lstStyle/>
          <a:p>
            <a:pPr lvl="0" algn="ctr"/>
            <a: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sz="2250" b="1" dirty="0">
                <a:latin typeface="Century Gothic" charset="0"/>
                <a:ea typeface="Century Gothic" charset="0"/>
                <a:cs typeface="Century Gothic" charset="0"/>
              </a:rPr>
            </a:br>
            <a:endParaRPr lang="ru-RU" sz="225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-2894"/>
            <a:ext cx="9144000" cy="104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250" b="1" dirty="0" smtClean="0">
                <a:latin typeface="Century Gothic" panose="020B0502020202020204" pitchFamily="34" charset="0"/>
                <a:sym typeface="Arial" panose="020B0604020202020204" pitchFamily="34" charset="0"/>
              </a:rPr>
              <a:t>ГЕОГРАФИЯ ПРОБЛЕМНЫХ ЗАДАЧ</a:t>
            </a:r>
            <a:endParaRPr lang="ru-RU" altLang="ru-RU" sz="2250" b="1" dirty="0">
              <a:latin typeface="Century Gothic" panose="020B0502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25" y="2554940"/>
            <a:ext cx="2787575" cy="2322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" y="2554941"/>
            <a:ext cx="2787575" cy="2322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315" y="1807510"/>
            <a:ext cx="3684493" cy="30704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1701" y="2079278"/>
            <a:ext cx="26334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</a:rPr>
              <a:t>Действия с именованными величинами. Порядок действий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8268" y="1531759"/>
            <a:ext cx="18020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Задача на движение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7980" y="2180216"/>
            <a:ext cx="17844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Р</a:t>
            </a:r>
            <a:r>
              <a:rPr lang="ru-RU" sz="1200" dirty="0" smtClean="0">
                <a:latin typeface="Century Gothic" panose="020B0502020202020204" pitchFamily="34" charset="0"/>
              </a:rPr>
              <a:t>ешение </a:t>
            </a:r>
            <a:r>
              <a:rPr lang="ru-RU" sz="1200" dirty="0">
                <a:latin typeface="Century Gothic" panose="020B0502020202020204" pitchFamily="34" charset="0"/>
              </a:rPr>
              <a:t>уравнений</a:t>
            </a:r>
          </a:p>
        </p:txBody>
      </p:sp>
    </p:spTree>
    <p:extLst>
      <p:ext uri="{BB962C8B-B14F-4D97-AF65-F5344CB8AC3E}">
        <p14:creationId xmlns:p14="http://schemas.microsoft.com/office/powerpoint/2010/main" val="8483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0"/>
            <a:ext cx="4629629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63738"/>
            <a:ext cx="4586271" cy="234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34" y="1329613"/>
            <a:ext cx="4194537" cy="3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4" y="249492"/>
            <a:ext cx="3883884" cy="75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89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255</Words>
  <Application>Microsoft Office PowerPoint</Application>
  <PresentationFormat>Экран (16:9)</PresentationFormat>
  <Paragraphs>44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управление системой образования на основе больших данных:   новые возможности и вызовы для международных практик НАЧАЛЬНИК  УПРАВЛЕНИЯ ПРОЕКТОВ В ОБЛАСТИ ОБРАЗОВАНИЯ И СОЦИАЛЬНОЙ СФЕРЫ миа «Россия сегодня» Тюрина Н.В.</vt:lpstr>
      <vt:lpstr>Основные предметы исследования и оценки качества образования за последние 18 лет</vt:lpstr>
      <vt:lpstr>Презентация PowerPoint</vt:lpstr>
      <vt:lpstr>Презентация PowerPoint</vt:lpstr>
      <vt:lpstr>Например</vt:lpstr>
      <vt:lpstr>Работа с зонами возникновения и развития «типичных ошибок» в процессе освоения образовательной программы  (по данным мониторинга «Знаники»  в сентябре 2018 года выделено 6 «проблемных» линий)</vt:lpstr>
      <vt:lpstr>Презентация PowerPoint</vt:lpstr>
      <vt:lpstr> </vt:lpstr>
      <vt:lpstr>Презентация PowerPoint</vt:lpstr>
      <vt:lpstr>На входе в систему общего образования  (по данным РАН)</vt:lpstr>
      <vt:lpstr>Презентация PowerPoint</vt:lpstr>
      <vt:lpstr>Презентация PowerPoint</vt:lpstr>
      <vt:lpstr>Соответствие между системой образования и рынком труда</vt:lpstr>
      <vt:lpstr>Что нам дают большие данные для управления?</vt:lpstr>
      <vt:lpstr>Каким мир будет завтра –  во многом зависит от того, каким мы его увидим и объясним сегодня</vt:lpstr>
      <vt:lpstr> управление системой образования на основе больших данных:   новые возможности и вызовы для международных практик НАЧАЛЬНИК  УПРАВЛЕНИЯ ПРОЕКТОВ В ОБЛАСТИ ОБРАЗОВАНИЯ И СОЦИАЛЬНОЙ СФЕРЫ миа «Россия сегодня» Тюрина Н.В.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сделали этот рейтинг?</dc:title>
  <dc:creator>Тюрина Наталья Владимировна</dc:creator>
  <cp:lastModifiedBy>Тюрина Наталья Владимировна</cp:lastModifiedBy>
  <cp:revision>282</cp:revision>
  <dcterms:created xsi:type="dcterms:W3CDTF">2015-12-14T14:21:38Z</dcterms:created>
  <dcterms:modified xsi:type="dcterms:W3CDTF">2019-11-12T17:03:07Z</dcterms:modified>
</cp:coreProperties>
</file>