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83CACD-5054-4DC7-8627-F0C01A0B82A6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8F0A2C-5FF6-4C7A-879A-C97515DB8353}">
      <dgm:prSet phldrT="[Текст]"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Учебник</a:t>
          </a:r>
        </a:p>
      </dgm:t>
    </dgm:pt>
    <dgm:pt modelId="{CC8D3091-DDE2-49AA-98AD-D3F2DCA2E591}" type="parTrans" cxnId="{E7328780-7D4B-4E8F-BE30-EB5C42080339}">
      <dgm:prSet/>
      <dgm:spPr/>
      <dgm:t>
        <a:bodyPr/>
        <a:lstStyle/>
        <a:p>
          <a:endParaRPr lang="ru-RU"/>
        </a:p>
      </dgm:t>
    </dgm:pt>
    <dgm:pt modelId="{821AA0D9-2015-48B9-8F56-9DFB52F225D1}" type="sibTrans" cxnId="{E7328780-7D4B-4E8F-BE30-EB5C42080339}">
      <dgm:prSet/>
      <dgm:spPr/>
      <dgm:t>
        <a:bodyPr/>
        <a:lstStyle/>
        <a:p>
          <a:endParaRPr lang="ru-RU"/>
        </a:p>
      </dgm:t>
    </dgm:pt>
    <dgm:pt modelId="{EF57FAA1-B591-46CE-9819-356C40785668}">
      <dgm:prSet phldrT="[Текст]" custT="1"/>
      <dgm:spPr/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Хрестоматия</a:t>
          </a:r>
        </a:p>
      </dgm:t>
    </dgm:pt>
    <dgm:pt modelId="{0B4BFE3A-C3A4-4658-80A2-5D1CDB2E4269}" type="parTrans" cxnId="{A2C1ADA6-891F-47E4-BD82-10884D368302}">
      <dgm:prSet/>
      <dgm:spPr/>
      <dgm:t>
        <a:bodyPr/>
        <a:lstStyle/>
        <a:p>
          <a:endParaRPr lang="ru-RU"/>
        </a:p>
      </dgm:t>
    </dgm:pt>
    <dgm:pt modelId="{B45A7D24-7393-40E2-9FBC-16B502F9BDD6}" type="sibTrans" cxnId="{A2C1ADA6-891F-47E4-BD82-10884D368302}">
      <dgm:prSet/>
      <dgm:spPr/>
      <dgm:t>
        <a:bodyPr/>
        <a:lstStyle/>
        <a:p>
          <a:endParaRPr lang="ru-RU"/>
        </a:p>
      </dgm:t>
    </dgm:pt>
    <dgm:pt modelId="{1EDFD977-2C7D-4BB9-9636-EFFB229B8CFB}">
      <dgm:prSet phldrT="[Текст]" custT="1"/>
      <dgm:spPr/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Пособия для учителя</a:t>
          </a:r>
        </a:p>
      </dgm:t>
    </dgm:pt>
    <dgm:pt modelId="{FE4B2B7C-31D5-46B9-9214-680209E15027}" type="parTrans" cxnId="{F689E3E9-89F5-425B-B21A-D5C56CD5AE7C}">
      <dgm:prSet/>
      <dgm:spPr/>
      <dgm:t>
        <a:bodyPr/>
        <a:lstStyle/>
        <a:p>
          <a:endParaRPr lang="ru-RU"/>
        </a:p>
      </dgm:t>
    </dgm:pt>
    <dgm:pt modelId="{CBBCB846-015D-42A1-BA9B-302F8A22C5E3}" type="sibTrans" cxnId="{F689E3E9-89F5-425B-B21A-D5C56CD5AE7C}">
      <dgm:prSet/>
      <dgm:spPr/>
      <dgm:t>
        <a:bodyPr/>
        <a:lstStyle/>
        <a:p>
          <a:endParaRPr lang="ru-RU"/>
        </a:p>
      </dgm:t>
    </dgm:pt>
    <dgm:pt modelId="{39744ADD-6960-4A9D-A190-74A1439380F0}">
      <dgm:prSet phldrT="[Текст]" custT="1"/>
      <dgm:spPr/>
      <dgm:t>
        <a:bodyPr/>
        <a:lstStyle/>
        <a:p>
          <a:r>
            <a:rPr lang="ru-RU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Пособия для организации </a:t>
          </a:r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самостоятельной </a:t>
          </a:r>
          <a:r>
            <a:rPr lang="ru-RU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работы учащихся</a:t>
          </a:r>
        </a:p>
      </dgm:t>
    </dgm:pt>
    <dgm:pt modelId="{CC4D701A-FB0F-456C-A9EE-16EF88645006}" type="parTrans" cxnId="{DFCF9F97-34A7-4238-87CF-2FEA4AC70ACD}">
      <dgm:prSet/>
      <dgm:spPr/>
      <dgm:t>
        <a:bodyPr/>
        <a:lstStyle/>
        <a:p>
          <a:endParaRPr lang="ru-RU"/>
        </a:p>
      </dgm:t>
    </dgm:pt>
    <dgm:pt modelId="{60C39C83-4E8F-4D78-9660-D1852888E548}" type="sibTrans" cxnId="{DFCF9F97-34A7-4238-87CF-2FEA4AC70ACD}">
      <dgm:prSet/>
      <dgm:spPr/>
      <dgm:t>
        <a:bodyPr/>
        <a:lstStyle/>
        <a:p>
          <a:endParaRPr lang="ru-RU"/>
        </a:p>
      </dgm:t>
    </dgm:pt>
    <dgm:pt modelId="{F92B8434-48B3-4944-B6F6-22418133FAC8}">
      <dgm:prSet phldrT="[Текст]" custT="1"/>
      <dgm:spPr/>
      <dgm:t>
        <a:bodyPr/>
        <a:lstStyle/>
        <a:p>
          <a:r>
            <a:rPr lang="ru-RU" sz="1000">
              <a:latin typeface="Times New Roman" panose="02020603050405020304" pitchFamily="18" charset="0"/>
              <a:cs typeface="Times New Roman" panose="02020603050405020304" pitchFamily="18" charset="0"/>
            </a:rPr>
            <a:t>Карты, атласы, контурные карты</a:t>
          </a:r>
        </a:p>
      </dgm:t>
    </dgm:pt>
    <dgm:pt modelId="{477154F3-AB8D-4BBF-B456-C6D9167E42F4}" type="parTrans" cxnId="{6ABE9E80-6F11-47C2-A75D-5DCBEE722379}">
      <dgm:prSet/>
      <dgm:spPr/>
      <dgm:t>
        <a:bodyPr/>
        <a:lstStyle/>
        <a:p>
          <a:endParaRPr lang="ru-RU"/>
        </a:p>
      </dgm:t>
    </dgm:pt>
    <dgm:pt modelId="{E0BFB40A-36AA-4C34-8A14-3190768C72DB}" type="sibTrans" cxnId="{6ABE9E80-6F11-47C2-A75D-5DCBEE722379}">
      <dgm:prSet/>
      <dgm:spPr/>
      <dgm:t>
        <a:bodyPr/>
        <a:lstStyle/>
        <a:p>
          <a:endParaRPr lang="ru-RU"/>
        </a:p>
      </dgm:t>
    </dgm:pt>
    <dgm:pt modelId="{F6877639-0ED5-43A9-B8C9-B5D9A25C323C}">
      <dgm:prSet custT="1"/>
      <dgm:spPr/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Книга для чтения</a:t>
          </a:r>
        </a:p>
      </dgm:t>
    </dgm:pt>
    <dgm:pt modelId="{0CCC3829-EF04-4A72-9871-6C01E9B14746}" type="parTrans" cxnId="{2196FF47-DCA3-43AA-B30B-A152D39C9D29}">
      <dgm:prSet/>
      <dgm:spPr/>
      <dgm:t>
        <a:bodyPr/>
        <a:lstStyle/>
        <a:p>
          <a:endParaRPr lang="ru-RU"/>
        </a:p>
      </dgm:t>
    </dgm:pt>
    <dgm:pt modelId="{3A5B2F70-471E-4D7D-8184-C0FCBC46BC21}" type="sibTrans" cxnId="{2196FF47-DCA3-43AA-B30B-A152D39C9D29}">
      <dgm:prSet/>
      <dgm:spPr/>
      <dgm:t>
        <a:bodyPr/>
        <a:lstStyle/>
        <a:p>
          <a:endParaRPr lang="ru-RU"/>
        </a:p>
      </dgm:t>
    </dgm:pt>
    <dgm:pt modelId="{C9DDD268-1A86-4B00-8212-16DC5D73C219}">
      <dgm:prSet custT="1"/>
      <dgm:spPr/>
      <dgm:t>
        <a:bodyPr/>
        <a:lstStyle/>
        <a:p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Справочная литература</a:t>
          </a:r>
        </a:p>
      </dgm:t>
    </dgm:pt>
    <dgm:pt modelId="{2CA3B7BF-7CF2-4AF6-9A95-A0B4720F42AE}" type="parTrans" cxnId="{E8F48770-97D6-48E5-BB13-02E8653B0C8E}">
      <dgm:prSet/>
      <dgm:spPr/>
      <dgm:t>
        <a:bodyPr/>
        <a:lstStyle/>
        <a:p>
          <a:endParaRPr lang="ru-RU"/>
        </a:p>
      </dgm:t>
    </dgm:pt>
    <dgm:pt modelId="{C612C3C3-BCED-46E9-8088-995A40B7D0AB}" type="sibTrans" cxnId="{E8F48770-97D6-48E5-BB13-02E8653B0C8E}">
      <dgm:prSet/>
      <dgm:spPr/>
      <dgm:t>
        <a:bodyPr/>
        <a:lstStyle/>
        <a:p>
          <a:endParaRPr lang="ru-RU"/>
        </a:p>
      </dgm:t>
    </dgm:pt>
    <dgm:pt modelId="{BB718C57-C877-464F-87A9-C211F94E28DE}">
      <dgm:prSet custT="1"/>
      <dgm:spPr/>
      <dgm:t>
        <a:bodyPr/>
        <a:lstStyle/>
        <a:p>
          <a:r>
            <a:rPr lang="ru-RU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Дидактические и диагностические материалы</a:t>
          </a:r>
        </a:p>
      </dgm:t>
    </dgm:pt>
    <dgm:pt modelId="{183B94CE-8685-4847-A383-D8AAAD64ED10}" type="parTrans" cxnId="{D909E057-0EBF-45AE-B645-2D41FAB2952D}">
      <dgm:prSet/>
      <dgm:spPr/>
      <dgm:t>
        <a:bodyPr/>
        <a:lstStyle/>
        <a:p>
          <a:endParaRPr lang="ru-RU"/>
        </a:p>
      </dgm:t>
    </dgm:pt>
    <dgm:pt modelId="{BBD233D4-B325-4547-ABC3-0153795E77F2}" type="sibTrans" cxnId="{D909E057-0EBF-45AE-B645-2D41FAB2952D}">
      <dgm:prSet/>
      <dgm:spPr/>
      <dgm:t>
        <a:bodyPr/>
        <a:lstStyle/>
        <a:p>
          <a:endParaRPr lang="ru-RU"/>
        </a:p>
      </dgm:t>
    </dgm:pt>
    <dgm:pt modelId="{28FA1AB4-CBC9-4850-A288-F4A70C8FD03A}" type="pres">
      <dgm:prSet presAssocID="{E883CACD-5054-4DC7-8627-F0C01A0B82A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96CC41-9374-440A-BC67-F3DAEB5F9D1D}" type="pres">
      <dgm:prSet presAssocID="{938F0A2C-5FF6-4C7A-879A-C97515DB8353}" presName="centerShape" presStyleLbl="node0" presStyleIdx="0" presStyleCnt="1"/>
      <dgm:spPr/>
      <dgm:t>
        <a:bodyPr/>
        <a:lstStyle/>
        <a:p>
          <a:endParaRPr lang="ru-RU"/>
        </a:p>
      </dgm:t>
    </dgm:pt>
    <dgm:pt modelId="{7EE12347-5984-4771-8A4C-3F87A0B0D31B}" type="pres">
      <dgm:prSet presAssocID="{0B4BFE3A-C3A4-4658-80A2-5D1CDB2E4269}" presName="parTrans" presStyleLbl="sibTrans2D1" presStyleIdx="0" presStyleCnt="7"/>
      <dgm:spPr/>
      <dgm:t>
        <a:bodyPr/>
        <a:lstStyle/>
        <a:p>
          <a:endParaRPr lang="ru-RU"/>
        </a:p>
      </dgm:t>
    </dgm:pt>
    <dgm:pt modelId="{74BDBC79-E172-44FE-AEEA-C7D56DC16E01}" type="pres">
      <dgm:prSet presAssocID="{0B4BFE3A-C3A4-4658-80A2-5D1CDB2E4269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BFEF5A88-EDC4-4103-88E5-8EBEC1A03777}" type="pres">
      <dgm:prSet presAssocID="{EF57FAA1-B591-46CE-9819-356C40785668}" presName="node" presStyleLbl="node1" presStyleIdx="0" presStyleCnt="7" custScaleX="1049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3BE663-B3B1-4D18-AF6E-6EDA6F91E6FE}" type="pres">
      <dgm:prSet presAssocID="{FE4B2B7C-31D5-46B9-9214-680209E15027}" presName="parTrans" presStyleLbl="sibTrans2D1" presStyleIdx="1" presStyleCnt="7"/>
      <dgm:spPr/>
      <dgm:t>
        <a:bodyPr/>
        <a:lstStyle/>
        <a:p>
          <a:endParaRPr lang="ru-RU"/>
        </a:p>
      </dgm:t>
    </dgm:pt>
    <dgm:pt modelId="{775FA1E7-6A21-4685-BA87-CDDC4D7ED8C9}" type="pres">
      <dgm:prSet presAssocID="{FE4B2B7C-31D5-46B9-9214-680209E15027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631FEF70-E83E-41A8-B5D2-DBB494F79233}" type="pres">
      <dgm:prSet presAssocID="{1EDFD977-2C7D-4BB9-9636-EFFB229B8CFB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6B8CEB-810F-4B9B-B40E-6B2726B1AEEE}" type="pres">
      <dgm:prSet presAssocID="{CC4D701A-FB0F-456C-A9EE-16EF88645006}" presName="parTrans" presStyleLbl="sibTrans2D1" presStyleIdx="2" presStyleCnt="7"/>
      <dgm:spPr/>
      <dgm:t>
        <a:bodyPr/>
        <a:lstStyle/>
        <a:p>
          <a:endParaRPr lang="ru-RU"/>
        </a:p>
      </dgm:t>
    </dgm:pt>
    <dgm:pt modelId="{0A41574B-5C69-41C4-8297-3E97FEE74475}" type="pres">
      <dgm:prSet presAssocID="{CC4D701A-FB0F-456C-A9EE-16EF88645006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AC542656-5B58-4F2E-A530-F3B631955534}" type="pres">
      <dgm:prSet presAssocID="{39744ADD-6960-4A9D-A190-74A1439380F0}" presName="node" presStyleLbl="node1" presStyleIdx="2" presStyleCnt="7" custScaleX="102753" custRadScaleRad="96974" custRadScaleInc="3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2797B2-293D-4351-A048-10E521436405}" type="pres">
      <dgm:prSet presAssocID="{0CCC3829-EF04-4A72-9871-6C01E9B14746}" presName="parTrans" presStyleLbl="sibTrans2D1" presStyleIdx="3" presStyleCnt="7"/>
      <dgm:spPr/>
      <dgm:t>
        <a:bodyPr/>
        <a:lstStyle/>
        <a:p>
          <a:endParaRPr lang="ru-RU"/>
        </a:p>
      </dgm:t>
    </dgm:pt>
    <dgm:pt modelId="{028895AF-8665-42CE-87D2-9C9E6D5FBE38}" type="pres">
      <dgm:prSet presAssocID="{0CCC3829-EF04-4A72-9871-6C01E9B14746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550EA703-61A4-45EA-B591-9766C06AE584}" type="pres">
      <dgm:prSet presAssocID="{F6877639-0ED5-43A9-B8C9-B5D9A25C323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32BDE8-3060-43E8-A4F6-2AA056190026}" type="pres">
      <dgm:prSet presAssocID="{2CA3B7BF-7CF2-4AF6-9A95-A0B4720F42AE}" presName="parTrans" presStyleLbl="sibTrans2D1" presStyleIdx="4" presStyleCnt="7"/>
      <dgm:spPr/>
      <dgm:t>
        <a:bodyPr/>
        <a:lstStyle/>
        <a:p>
          <a:endParaRPr lang="ru-RU"/>
        </a:p>
      </dgm:t>
    </dgm:pt>
    <dgm:pt modelId="{0C56041E-2666-4E1E-8A6E-D20D788C2250}" type="pres">
      <dgm:prSet presAssocID="{2CA3B7BF-7CF2-4AF6-9A95-A0B4720F42AE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ADB02F2B-74F8-4555-86AE-EFF4C3FC699D}" type="pres">
      <dgm:prSet presAssocID="{C9DDD268-1A86-4B00-8212-16DC5D73C219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8C8299-4C15-4C07-A979-06C5E707E466}" type="pres">
      <dgm:prSet presAssocID="{183B94CE-8685-4847-A383-D8AAAD64ED10}" presName="parTrans" presStyleLbl="sibTrans2D1" presStyleIdx="5" presStyleCnt="7"/>
      <dgm:spPr/>
      <dgm:t>
        <a:bodyPr/>
        <a:lstStyle/>
        <a:p>
          <a:endParaRPr lang="ru-RU"/>
        </a:p>
      </dgm:t>
    </dgm:pt>
    <dgm:pt modelId="{9EE7814D-3305-45D6-860E-032946579E1E}" type="pres">
      <dgm:prSet presAssocID="{183B94CE-8685-4847-A383-D8AAAD64ED10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47CAA85A-1755-4B81-B57C-B762CB2CFCA7}" type="pres">
      <dgm:prSet presAssocID="{BB718C57-C877-464F-87A9-C211F94E28DE}" presName="node" presStyleLbl="node1" presStyleIdx="5" presStyleCnt="7" custScaleX="110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7EEEC9-2F2C-41CE-8F0E-0CABC940243C}" type="pres">
      <dgm:prSet presAssocID="{477154F3-AB8D-4BBF-B456-C6D9167E42F4}" presName="parTrans" presStyleLbl="sibTrans2D1" presStyleIdx="6" presStyleCnt="7"/>
      <dgm:spPr/>
      <dgm:t>
        <a:bodyPr/>
        <a:lstStyle/>
        <a:p>
          <a:endParaRPr lang="ru-RU"/>
        </a:p>
      </dgm:t>
    </dgm:pt>
    <dgm:pt modelId="{FC4CCD49-467D-4039-951A-A3FC0E6CA87A}" type="pres">
      <dgm:prSet presAssocID="{477154F3-AB8D-4BBF-B456-C6D9167E42F4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793D002C-FC69-4BB6-BFD9-63AA93FD7C63}" type="pres">
      <dgm:prSet presAssocID="{F92B8434-48B3-4944-B6F6-22418133FAC8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972199E-8378-4540-9676-3603D1AB5501}" type="presOf" srcId="{F92B8434-48B3-4944-B6F6-22418133FAC8}" destId="{793D002C-FC69-4BB6-BFD9-63AA93FD7C63}" srcOrd="0" destOrd="0" presId="urn:microsoft.com/office/officeart/2005/8/layout/radial5"/>
    <dgm:cxn modelId="{F04E741E-0F78-4755-A798-7467EE924781}" type="presOf" srcId="{1EDFD977-2C7D-4BB9-9636-EFFB229B8CFB}" destId="{631FEF70-E83E-41A8-B5D2-DBB494F79233}" srcOrd="0" destOrd="0" presId="urn:microsoft.com/office/officeart/2005/8/layout/radial5"/>
    <dgm:cxn modelId="{BFE89B5F-48F7-4280-A793-4BA2D2EAE424}" type="presOf" srcId="{2CA3B7BF-7CF2-4AF6-9A95-A0B4720F42AE}" destId="{E132BDE8-3060-43E8-A4F6-2AA056190026}" srcOrd="0" destOrd="0" presId="urn:microsoft.com/office/officeart/2005/8/layout/radial5"/>
    <dgm:cxn modelId="{786F4B89-BF94-4C65-A3E8-8C782EEB1D7C}" type="presOf" srcId="{0B4BFE3A-C3A4-4658-80A2-5D1CDB2E4269}" destId="{74BDBC79-E172-44FE-AEEA-C7D56DC16E01}" srcOrd="1" destOrd="0" presId="urn:microsoft.com/office/officeart/2005/8/layout/radial5"/>
    <dgm:cxn modelId="{6ABE9E80-6F11-47C2-A75D-5DCBEE722379}" srcId="{938F0A2C-5FF6-4C7A-879A-C97515DB8353}" destId="{F92B8434-48B3-4944-B6F6-22418133FAC8}" srcOrd="6" destOrd="0" parTransId="{477154F3-AB8D-4BBF-B456-C6D9167E42F4}" sibTransId="{E0BFB40A-36AA-4C34-8A14-3190768C72DB}"/>
    <dgm:cxn modelId="{E8F48770-97D6-48E5-BB13-02E8653B0C8E}" srcId="{938F0A2C-5FF6-4C7A-879A-C97515DB8353}" destId="{C9DDD268-1A86-4B00-8212-16DC5D73C219}" srcOrd="4" destOrd="0" parTransId="{2CA3B7BF-7CF2-4AF6-9A95-A0B4720F42AE}" sibTransId="{C612C3C3-BCED-46E9-8088-995A40B7D0AB}"/>
    <dgm:cxn modelId="{C9F7795D-8E58-440C-906D-D2BF261233D6}" type="presOf" srcId="{938F0A2C-5FF6-4C7A-879A-C97515DB8353}" destId="{8196CC41-9374-440A-BC67-F3DAEB5F9D1D}" srcOrd="0" destOrd="0" presId="urn:microsoft.com/office/officeart/2005/8/layout/radial5"/>
    <dgm:cxn modelId="{9EDD75D9-349E-48E6-8C71-7D707EDF7974}" type="presOf" srcId="{F6877639-0ED5-43A9-B8C9-B5D9A25C323C}" destId="{550EA703-61A4-45EA-B591-9766C06AE584}" srcOrd="0" destOrd="0" presId="urn:microsoft.com/office/officeart/2005/8/layout/radial5"/>
    <dgm:cxn modelId="{DFCF9F97-34A7-4238-87CF-2FEA4AC70ACD}" srcId="{938F0A2C-5FF6-4C7A-879A-C97515DB8353}" destId="{39744ADD-6960-4A9D-A190-74A1439380F0}" srcOrd="2" destOrd="0" parTransId="{CC4D701A-FB0F-456C-A9EE-16EF88645006}" sibTransId="{60C39C83-4E8F-4D78-9660-D1852888E548}"/>
    <dgm:cxn modelId="{E5ED6977-65EE-458F-AAFA-30173450ABCE}" type="presOf" srcId="{FE4B2B7C-31D5-46B9-9214-680209E15027}" destId="{775FA1E7-6A21-4685-BA87-CDDC4D7ED8C9}" srcOrd="1" destOrd="0" presId="urn:microsoft.com/office/officeart/2005/8/layout/radial5"/>
    <dgm:cxn modelId="{6181951E-2FC1-439F-9675-C0902123733E}" type="presOf" srcId="{E883CACD-5054-4DC7-8627-F0C01A0B82A6}" destId="{28FA1AB4-CBC9-4850-A288-F4A70C8FD03A}" srcOrd="0" destOrd="0" presId="urn:microsoft.com/office/officeart/2005/8/layout/radial5"/>
    <dgm:cxn modelId="{A52E22D8-2976-4D63-8964-3DD8D2AC5EC3}" type="presOf" srcId="{CC4D701A-FB0F-456C-A9EE-16EF88645006}" destId="{596B8CEB-810F-4B9B-B40E-6B2726B1AEEE}" srcOrd="0" destOrd="0" presId="urn:microsoft.com/office/officeart/2005/8/layout/radial5"/>
    <dgm:cxn modelId="{E7328780-7D4B-4E8F-BE30-EB5C42080339}" srcId="{E883CACD-5054-4DC7-8627-F0C01A0B82A6}" destId="{938F0A2C-5FF6-4C7A-879A-C97515DB8353}" srcOrd="0" destOrd="0" parTransId="{CC8D3091-DDE2-49AA-98AD-D3F2DCA2E591}" sibTransId="{821AA0D9-2015-48B9-8F56-9DFB52F225D1}"/>
    <dgm:cxn modelId="{E08D013D-2423-441C-A980-759DEE8A9863}" type="presOf" srcId="{183B94CE-8685-4847-A383-D8AAAD64ED10}" destId="{9EE7814D-3305-45D6-860E-032946579E1E}" srcOrd="1" destOrd="0" presId="urn:microsoft.com/office/officeart/2005/8/layout/radial5"/>
    <dgm:cxn modelId="{D5008BA5-1BD4-4EA3-BE5D-289CEB031F77}" type="presOf" srcId="{0CCC3829-EF04-4A72-9871-6C01E9B14746}" destId="{028895AF-8665-42CE-87D2-9C9E6D5FBE38}" srcOrd="1" destOrd="0" presId="urn:microsoft.com/office/officeart/2005/8/layout/radial5"/>
    <dgm:cxn modelId="{F689E3E9-89F5-425B-B21A-D5C56CD5AE7C}" srcId="{938F0A2C-5FF6-4C7A-879A-C97515DB8353}" destId="{1EDFD977-2C7D-4BB9-9636-EFFB229B8CFB}" srcOrd="1" destOrd="0" parTransId="{FE4B2B7C-31D5-46B9-9214-680209E15027}" sibTransId="{CBBCB846-015D-42A1-BA9B-302F8A22C5E3}"/>
    <dgm:cxn modelId="{74CC8264-4838-4202-BE6A-7E51B1CBEEEC}" type="presOf" srcId="{0CCC3829-EF04-4A72-9871-6C01E9B14746}" destId="{C92797B2-293D-4351-A048-10E521436405}" srcOrd="0" destOrd="0" presId="urn:microsoft.com/office/officeart/2005/8/layout/radial5"/>
    <dgm:cxn modelId="{D909E057-0EBF-45AE-B645-2D41FAB2952D}" srcId="{938F0A2C-5FF6-4C7A-879A-C97515DB8353}" destId="{BB718C57-C877-464F-87A9-C211F94E28DE}" srcOrd="5" destOrd="0" parTransId="{183B94CE-8685-4847-A383-D8AAAD64ED10}" sibTransId="{BBD233D4-B325-4547-ABC3-0153795E77F2}"/>
    <dgm:cxn modelId="{F314BCEE-4597-40C7-ABFF-316ADBA3DA1D}" type="presOf" srcId="{C9DDD268-1A86-4B00-8212-16DC5D73C219}" destId="{ADB02F2B-74F8-4555-86AE-EFF4C3FC699D}" srcOrd="0" destOrd="0" presId="urn:microsoft.com/office/officeart/2005/8/layout/radial5"/>
    <dgm:cxn modelId="{AC1B2643-C79E-426E-B4AF-3F4E9F08ED7B}" type="presOf" srcId="{CC4D701A-FB0F-456C-A9EE-16EF88645006}" destId="{0A41574B-5C69-41C4-8297-3E97FEE74475}" srcOrd="1" destOrd="0" presId="urn:microsoft.com/office/officeart/2005/8/layout/radial5"/>
    <dgm:cxn modelId="{A2C1ADA6-891F-47E4-BD82-10884D368302}" srcId="{938F0A2C-5FF6-4C7A-879A-C97515DB8353}" destId="{EF57FAA1-B591-46CE-9819-356C40785668}" srcOrd="0" destOrd="0" parTransId="{0B4BFE3A-C3A4-4658-80A2-5D1CDB2E4269}" sibTransId="{B45A7D24-7393-40E2-9FBC-16B502F9BDD6}"/>
    <dgm:cxn modelId="{F5A9D48F-C50B-4495-AF4A-862740FE4D2F}" type="presOf" srcId="{183B94CE-8685-4847-A383-D8AAAD64ED10}" destId="{518C8299-4C15-4C07-A979-06C5E707E466}" srcOrd="0" destOrd="0" presId="urn:microsoft.com/office/officeart/2005/8/layout/radial5"/>
    <dgm:cxn modelId="{2196FF47-DCA3-43AA-B30B-A152D39C9D29}" srcId="{938F0A2C-5FF6-4C7A-879A-C97515DB8353}" destId="{F6877639-0ED5-43A9-B8C9-B5D9A25C323C}" srcOrd="3" destOrd="0" parTransId="{0CCC3829-EF04-4A72-9871-6C01E9B14746}" sibTransId="{3A5B2F70-471E-4D7D-8184-C0FCBC46BC21}"/>
    <dgm:cxn modelId="{B98FC060-8DD6-42E8-BA3E-D417057FA8D8}" type="presOf" srcId="{39744ADD-6960-4A9D-A190-74A1439380F0}" destId="{AC542656-5B58-4F2E-A530-F3B631955534}" srcOrd="0" destOrd="0" presId="urn:microsoft.com/office/officeart/2005/8/layout/radial5"/>
    <dgm:cxn modelId="{14CB34F4-170B-497E-A413-9A4C6266FA21}" type="presOf" srcId="{477154F3-AB8D-4BBF-B456-C6D9167E42F4}" destId="{FC4CCD49-467D-4039-951A-A3FC0E6CA87A}" srcOrd="1" destOrd="0" presId="urn:microsoft.com/office/officeart/2005/8/layout/radial5"/>
    <dgm:cxn modelId="{175F590A-7659-4DBE-819F-B9BD786CEDB6}" type="presOf" srcId="{0B4BFE3A-C3A4-4658-80A2-5D1CDB2E4269}" destId="{7EE12347-5984-4771-8A4C-3F87A0B0D31B}" srcOrd="0" destOrd="0" presId="urn:microsoft.com/office/officeart/2005/8/layout/radial5"/>
    <dgm:cxn modelId="{1B652A95-B1F2-4BC6-B90B-93744D3F7B92}" type="presOf" srcId="{2CA3B7BF-7CF2-4AF6-9A95-A0B4720F42AE}" destId="{0C56041E-2666-4E1E-8A6E-D20D788C2250}" srcOrd="1" destOrd="0" presId="urn:microsoft.com/office/officeart/2005/8/layout/radial5"/>
    <dgm:cxn modelId="{289E8D4F-CEA3-4038-96FB-101FE40FD72E}" type="presOf" srcId="{BB718C57-C877-464F-87A9-C211F94E28DE}" destId="{47CAA85A-1755-4B81-B57C-B762CB2CFCA7}" srcOrd="0" destOrd="0" presId="urn:microsoft.com/office/officeart/2005/8/layout/radial5"/>
    <dgm:cxn modelId="{5A0138F3-42AB-4A5E-B12E-F46F110D17BF}" type="presOf" srcId="{EF57FAA1-B591-46CE-9819-356C40785668}" destId="{BFEF5A88-EDC4-4103-88E5-8EBEC1A03777}" srcOrd="0" destOrd="0" presId="urn:microsoft.com/office/officeart/2005/8/layout/radial5"/>
    <dgm:cxn modelId="{68E7F468-5BFA-42D5-9FE9-F6CBF4988804}" type="presOf" srcId="{477154F3-AB8D-4BBF-B456-C6D9167E42F4}" destId="{257EEEC9-2F2C-41CE-8F0E-0CABC940243C}" srcOrd="0" destOrd="0" presId="urn:microsoft.com/office/officeart/2005/8/layout/radial5"/>
    <dgm:cxn modelId="{12DDC49D-F7B4-427E-96BC-F1F807E57402}" type="presOf" srcId="{FE4B2B7C-31D5-46B9-9214-680209E15027}" destId="{EE3BE663-B3B1-4D18-AF6E-6EDA6F91E6FE}" srcOrd="0" destOrd="0" presId="urn:microsoft.com/office/officeart/2005/8/layout/radial5"/>
    <dgm:cxn modelId="{C31E10BD-A63B-45DB-AFF4-2610C72D0904}" type="presParOf" srcId="{28FA1AB4-CBC9-4850-A288-F4A70C8FD03A}" destId="{8196CC41-9374-440A-BC67-F3DAEB5F9D1D}" srcOrd="0" destOrd="0" presId="urn:microsoft.com/office/officeart/2005/8/layout/radial5"/>
    <dgm:cxn modelId="{E3FE5DC1-BD00-4676-889B-413AA479B73D}" type="presParOf" srcId="{28FA1AB4-CBC9-4850-A288-F4A70C8FD03A}" destId="{7EE12347-5984-4771-8A4C-3F87A0B0D31B}" srcOrd="1" destOrd="0" presId="urn:microsoft.com/office/officeart/2005/8/layout/radial5"/>
    <dgm:cxn modelId="{29780935-8AE2-43E9-BA81-91A2EFA0A51F}" type="presParOf" srcId="{7EE12347-5984-4771-8A4C-3F87A0B0D31B}" destId="{74BDBC79-E172-44FE-AEEA-C7D56DC16E01}" srcOrd="0" destOrd="0" presId="urn:microsoft.com/office/officeart/2005/8/layout/radial5"/>
    <dgm:cxn modelId="{2167B2F2-AB0D-4B96-8CEF-6D30E1A97CDE}" type="presParOf" srcId="{28FA1AB4-CBC9-4850-A288-F4A70C8FD03A}" destId="{BFEF5A88-EDC4-4103-88E5-8EBEC1A03777}" srcOrd="2" destOrd="0" presId="urn:microsoft.com/office/officeart/2005/8/layout/radial5"/>
    <dgm:cxn modelId="{2DF379CF-95FA-41FE-9BBF-797969ADDA00}" type="presParOf" srcId="{28FA1AB4-CBC9-4850-A288-F4A70C8FD03A}" destId="{EE3BE663-B3B1-4D18-AF6E-6EDA6F91E6FE}" srcOrd="3" destOrd="0" presId="urn:microsoft.com/office/officeart/2005/8/layout/radial5"/>
    <dgm:cxn modelId="{C15AB311-6E48-47AE-BC9E-5B6C658500CC}" type="presParOf" srcId="{EE3BE663-B3B1-4D18-AF6E-6EDA6F91E6FE}" destId="{775FA1E7-6A21-4685-BA87-CDDC4D7ED8C9}" srcOrd="0" destOrd="0" presId="urn:microsoft.com/office/officeart/2005/8/layout/radial5"/>
    <dgm:cxn modelId="{8C36CACC-62A8-494A-8B50-1397DC924B56}" type="presParOf" srcId="{28FA1AB4-CBC9-4850-A288-F4A70C8FD03A}" destId="{631FEF70-E83E-41A8-B5D2-DBB494F79233}" srcOrd="4" destOrd="0" presId="urn:microsoft.com/office/officeart/2005/8/layout/radial5"/>
    <dgm:cxn modelId="{16A4BB1E-45AB-4B45-B5E5-C4244222D9D8}" type="presParOf" srcId="{28FA1AB4-CBC9-4850-A288-F4A70C8FD03A}" destId="{596B8CEB-810F-4B9B-B40E-6B2726B1AEEE}" srcOrd="5" destOrd="0" presId="urn:microsoft.com/office/officeart/2005/8/layout/radial5"/>
    <dgm:cxn modelId="{91C0130D-5B51-4763-8C23-692BAA50AB9A}" type="presParOf" srcId="{596B8CEB-810F-4B9B-B40E-6B2726B1AEEE}" destId="{0A41574B-5C69-41C4-8297-3E97FEE74475}" srcOrd="0" destOrd="0" presId="urn:microsoft.com/office/officeart/2005/8/layout/radial5"/>
    <dgm:cxn modelId="{472BF3D3-E591-4F96-8163-C4C2E1A837D3}" type="presParOf" srcId="{28FA1AB4-CBC9-4850-A288-F4A70C8FD03A}" destId="{AC542656-5B58-4F2E-A530-F3B631955534}" srcOrd="6" destOrd="0" presId="urn:microsoft.com/office/officeart/2005/8/layout/radial5"/>
    <dgm:cxn modelId="{8002508F-403D-4E91-935A-7452CA7B8124}" type="presParOf" srcId="{28FA1AB4-CBC9-4850-A288-F4A70C8FD03A}" destId="{C92797B2-293D-4351-A048-10E521436405}" srcOrd="7" destOrd="0" presId="urn:microsoft.com/office/officeart/2005/8/layout/radial5"/>
    <dgm:cxn modelId="{B7B163D3-A644-4E58-B448-EEE3B9D060D6}" type="presParOf" srcId="{C92797B2-293D-4351-A048-10E521436405}" destId="{028895AF-8665-42CE-87D2-9C9E6D5FBE38}" srcOrd="0" destOrd="0" presId="urn:microsoft.com/office/officeart/2005/8/layout/radial5"/>
    <dgm:cxn modelId="{9FA6909F-8B56-48AA-8CEE-E7CE6ED7956D}" type="presParOf" srcId="{28FA1AB4-CBC9-4850-A288-F4A70C8FD03A}" destId="{550EA703-61A4-45EA-B591-9766C06AE584}" srcOrd="8" destOrd="0" presId="urn:microsoft.com/office/officeart/2005/8/layout/radial5"/>
    <dgm:cxn modelId="{B158D7E4-3DD6-4690-AFB3-3271CE58A18B}" type="presParOf" srcId="{28FA1AB4-CBC9-4850-A288-F4A70C8FD03A}" destId="{E132BDE8-3060-43E8-A4F6-2AA056190026}" srcOrd="9" destOrd="0" presId="urn:microsoft.com/office/officeart/2005/8/layout/radial5"/>
    <dgm:cxn modelId="{F7C54E2D-A193-4AC4-BCF0-D8AD3D8422C5}" type="presParOf" srcId="{E132BDE8-3060-43E8-A4F6-2AA056190026}" destId="{0C56041E-2666-4E1E-8A6E-D20D788C2250}" srcOrd="0" destOrd="0" presId="urn:microsoft.com/office/officeart/2005/8/layout/radial5"/>
    <dgm:cxn modelId="{DE9E88B5-BEBB-4F36-AFCC-7045FE927CD2}" type="presParOf" srcId="{28FA1AB4-CBC9-4850-A288-F4A70C8FD03A}" destId="{ADB02F2B-74F8-4555-86AE-EFF4C3FC699D}" srcOrd="10" destOrd="0" presId="urn:microsoft.com/office/officeart/2005/8/layout/radial5"/>
    <dgm:cxn modelId="{32C3CBA3-218A-40FA-8C29-2EF0023AADE7}" type="presParOf" srcId="{28FA1AB4-CBC9-4850-A288-F4A70C8FD03A}" destId="{518C8299-4C15-4C07-A979-06C5E707E466}" srcOrd="11" destOrd="0" presId="urn:microsoft.com/office/officeart/2005/8/layout/radial5"/>
    <dgm:cxn modelId="{C727BBE2-7FDF-4103-B265-2EBB5E0780C0}" type="presParOf" srcId="{518C8299-4C15-4C07-A979-06C5E707E466}" destId="{9EE7814D-3305-45D6-860E-032946579E1E}" srcOrd="0" destOrd="0" presId="urn:microsoft.com/office/officeart/2005/8/layout/radial5"/>
    <dgm:cxn modelId="{0FE7BC48-332D-48CD-B959-FF3BC2CFFE82}" type="presParOf" srcId="{28FA1AB4-CBC9-4850-A288-F4A70C8FD03A}" destId="{47CAA85A-1755-4B81-B57C-B762CB2CFCA7}" srcOrd="12" destOrd="0" presId="urn:microsoft.com/office/officeart/2005/8/layout/radial5"/>
    <dgm:cxn modelId="{07D5FB2E-1F90-4C9A-8F0E-89B448823AB7}" type="presParOf" srcId="{28FA1AB4-CBC9-4850-A288-F4A70C8FD03A}" destId="{257EEEC9-2F2C-41CE-8F0E-0CABC940243C}" srcOrd="13" destOrd="0" presId="urn:microsoft.com/office/officeart/2005/8/layout/radial5"/>
    <dgm:cxn modelId="{0CF257FA-B9CB-4935-9C60-00BB20B968FA}" type="presParOf" srcId="{257EEEC9-2F2C-41CE-8F0E-0CABC940243C}" destId="{FC4CCD49-467D-4039-951A-A3FC0E6CA87A}" srcOrd="0" destOrd="0" presId="urn:microsoft.com/office/officeart/2005/8/layout/radial5"/>
    <dgm:cxn modelId="{01E92233-CBD4-4DAA-94F7-BFC3DBDC07FA}" type="presParOf" srcId="{28FA1AB4-CBC9-4850-A288-F4A70C8FD03A}" destId="{793D002C-FC69-4BB6-BFD9-63AA93FD7C63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6CC41-9374-440A-BC67-F3DAEB5F9D1D}">
      <dsp:nvSpPr>
        <dsp:cNvPr id="0" name=""/>
        <dsp:cNvSpPr/>
      </dsp:nvSpPr>
      <dsp:spPr>
        <a:xfrm>
          <a:off x="3440723" y="2109699"/>
          <a:ext cx="1090173" cy="10901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>
              <a:latin typeface="Times New Roman" panose="02020603050405020304" pitchFamily="18" charset="0"/>
              <a:cs typeface="Times New Roman" panose="02020603050405020304" pitchFamily="18" charset="0"/>
            </a:rPr>
            <a:t>Учебник</a:t>
          </a:r>
        </a:p>
      </dsp:txBody>
      <dsp:txXfrm>
        <a:off x="3600375" y="2269351"/>
        <a:ext cx="770869" cy="770869"/>
      </dsp:txXfrm>
    </dsp:sp>
    <dsp:sp modelId="{7EE12347-5984-4771-8A4C-3F87A0B0D31B}">
      <dsp:nvSpPr>
        <dsp:cNvPr id="0" name=""/>
        <dsp:cNvSpPr/>
      </dsp:nvSpPr>
      <dsp:spPr>
        <a:xfrm rot="16200000">
          <a:off x="3778811" y="1480346"/>
          <a:ext cx="413997" cy="5010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3840911" y="1642648"/>
        <a:ext cx="289798" cy="300607"/>
      </dsp:txXfrm>
    </dsp:sp>
    <dsp:sp modelId="{BFEF5A88-EDC4-4103-88E5-8EBEC1A03777}">
      <dsp:nvSpPr>
        <dsp:cNvPr id="0" name=""/>
        <dsp:cNvSpPr/>
      </dsp:nvSpPr>
      <dsp:spPr>
        <a:xfrm>
          <a:off x="3289863" y="2365"/>
          <a:ext cx="1391892" cy="13262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Хрестоматия</a:t>
          </a:r>
        </a:p>
      </dsp:txBody>
      <dsp:txXfrm>
        <a:off x="3493701" y="196583"/>
        <a:ext cx="984216" cy="937769"/>
      </dsp:txXfrm>
    </dsp:sp>
    <dsp:sp modelId="{EE3BE663-B3B1-4D18-AF6E-6EDA6F91E6FE}">
      <dsp:nvSpPr>
        <dsp:cNvPr id="0" name=""/>
        <dsp:cNvSpPr/>
      </dsp:nvSpPr>
      <dsp:spPr>
        <a:xfrm rot="19285714">
          <a:off x="4501171" y="1828217"/>
          <a:ext cx="413997" cy="5010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514719" y="1967137"/>
        <a:ext cx="289798" cy="300607"/>
      </dsp:txXfrm>
    </dsp:sp>
    <dsp:sp modelId="{631FEF70-E83E-41A8-B5D2-DBB494F79233}">
      <dsp:nvSpPr>
        <dsp:cNvPr id="0" name=""/>
        <dsp:cNvSpPr/>
      </dsp:nvSpPr>
      <dsp:spPr>
        <a:xfrm>
          <a:off x="4878018" y="751363"/>
          <a:ext cx="1326205" cy="13262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Пособия для учителя</a:t>
          </a:r>
        </a:p>
      </dsp:txBody>
      <dsp:txXfrm>
        <a:off x="5072236" y="945581"/>
        <a:ext cx="937769" cy="937769"/>
      </dsp:txXfrm>
    </dsp:sp>
    <dsp:sp modelId="{596B8CEB-810F-4B9B-B40E-6B2726B1AEEE}">
      <dsp:nvSpPr>
        <dsp:cNvPr id="0" name=""/>
        <dsp:cNvSpPr/>
      </dsp:nvSpPr>
      <dsp:spPr>
        <a:xfrm rot="819720">
          <a:off x="4660638" y="2613642"/>
          <a:ext cx="372979" cy="5010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662221" y="2700630"/>
        <a:ext cx="261085" cy="300607"/>
      </dsp:txXfrm>
    </dsp:sp>
    <dsp:sp modelId="{AC542656-5B58-4F2E-A530-F3B631955534}">
      <dsp:nvSpPr>
        <dsp:cNvPr id="0" name=""/>
        <dsp:cNvSpPr/>
      </dsp:nvSpPr>
      <dsp:spPr>
        <a:xfrm>
          <a:off x="5178990" y="2447329"/>
          <a:ext cx="1362716" cy="13262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Пособия для организации </a:t>
          </a: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самостоятельной </a:t>
          </a:r>
          <a:r>
            <a:rPr lang="ru-RU" sz="1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работы учащихся</a:t>
          </a:r>
        </a:p>
      </dsp:txBody>
      <dsp:txXfrm>
        <a:off x="5378555" y="2641547"/>
        <a:ext cx="963586" cy="937769"/>
      </dsp:txXfrm>
    </dsp:sp>
    <dsp:sp modelId="{C92797B2-293D-4351-A048-10E521436405}">
      <dsp:nvSpPr>
        <dsp:cNvPr id="0" name=""/>
        <dsp:cNvSpPr/>
      </dsp:nvSpPr>
      <dsp:spPr>
        <a:xfrm rot="3857143">
          <a:off x="4179691" y="3236716"/>
          <a:ext cx="413997" cy="5010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214847" y="3280968"/>
        <a:ext cx="289798" cy="300607"/>
      </dsp:txXfrm>
    </dsp:sp>
    <dsp:sp modelId="{550EA703-61A4-45EA-B591-9766C06AE584}">
      <dsp:nvSpPr>
        <dsp:cNvPr id="0" name=""/>
        <dsp:cNvSpPr/>
      </dsp:nvSpPr>
      <dsp:spPr>
        <a:xfrm>
          <a:off x="4185839" y="3783996"/>
          <a:ext cx="1326205" cy="13262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Книга для чтения</a:t>
          </a:r>
        </a:p>
      </dsp:txBody>
      <dsp:txXfrm>
        <a:off x="4380057" y="3978214"/>
        <a:ext cx="937769" cy="937769"/>
      </dsp:txXfrm>
    </dsp:sp>
    <dsp:sp modelId="{E132BDE8-3060-43E8-A4F6-2AA056190026}">
      <dsp:nvSpPr>
        <dsp:cNvPr id="0" name=""/>
        <dsp:cNvSpPr/>
      </dsp:nvSpPr>
      <dsp:spPr>
        <a:xfrm rot="6942857">
          <a:off x="3377931" y="3236716"/>
          <a:ext cx="413997" cy="5010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3466974" y="3280968"/>
        <a:ext cx="289798" cy="300607"/>
      </dsp:txXfrm>
    </dsp:sp>
    <dsp:sp modelId="{ADB02F2B-74F8-4555-86AE-EFF4C3FC699D}">
      <dsp:nvSpPr>
        <dsp:cNvPr id="0" name=""/>
        <dsp:cNvSpPr/>
      </dsp:nvSpPr>
      <dsp:spPr>
        <a:xfrm>
          <a:off x="2459574" y="3783996"/>
          <a:ext cx="1326205" cy="13262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Справочная литература</a:t>
          </a:r>
        </a:p>
      </dsp:txBody>
      <dsp:txXfrm>
        <a:off x="2653792" y="3978214"/>
        <a:ext cx="937769" cy="937769"/>
      </dsp:txXfrm>
    </dsp:sp>
    <dsp:sp modelId="{518C8299-4C15-4C07-A979-06C5E707E466}">
      <dsp:nvSpPr>
        <dsp:cNvPr id="0" name=""/>
        <dsp:cNvSpPr/>
      </dsp:nvSpPr>
      <dsp:spPr>
        <a:xfrm rot="10028571">
          <a:off x="2926046" y="2602853"/>
          <a:ext cx="379516" cy="5010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3038474" y="2690387"/>
        <a:ext cx="265661" cy="300607"/>
      </dsp:txXfrm>
    </dsp:sp>
    <dsp:sp modelId="{47CAA85A-1755-4B81-B57C-B762CB2CFCA7}">
      <dsp:nvSpPr>
        <dsp:cNvPr id="0" name=""/>
        <dsp:cNvSpPr/>
      </dsp:nvSpPr>
      <dsp:spPr>
        <a:xfrm>
          <a:off x="1314270" y="2434348"/>
          <a:ext cx="1464197" cy="13262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Дидактические и диагностические материалы</a:t>
          </a:r>
        </a:p>
      </dsp:txBody>
      <dsp:txXfrm>
        <a:off x="1528697" y="2628566"/>
        <a:ext cx="1035343" cy="937769"/>
      </dsp:txXfrm>
    </dsp:sp>
    <dsp:sp modelId="{257EEEC9-2F2C-41CE-8F0E-0CABC940243C}">
      <dsp:nvSpPr>
        <dsp:cNvPr id="0" name=""/>
        <dsp:cNvSpPr/>
      </dsp:nvSpPr>
      <dsp:spPr>
        <a:xfrm rot="13114286">
          <a:off x="3056450" y="1828217"/>
          <a:ext cx="413997" cy="50101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3167101" y="1967137"/>
        <a:ext cx="289798" cy="300607"/>
      </dsp:txXfrm>
    </dsp:sp>
    <dsp:sp modelId="{793D002C-FC69-4BB6-BFD9-63AA93FD7C63}">
      <dsp:nvSpPr>
        <dsp:cNvPr id="0" name=""/>
        <dsp:cNvSpPr/>
      </dsp:nvSpPr>
      <dsp:spPr>
        <a:xfrm>
          <a:off x="1767396" y="751363"/>
          <a:ext cx="1326205" cy="132620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>
              <a:latin typeface="Times New Roman" panose="02020603050405020304" pitchFamily="18" charset="0"/>
              <a:cs typeface="Times New Roman" panose="02020603050405020304" pitchFamily="18" charset="0"/>
            </a:rPr>
            <a:t>Карты, атласы, контурные карты</a:t>
          </a:r>
        </a:p>
      </dsp:txBody>
      <dsp:txXfrm>
        <a:off x="1961614" y="945581"/>
        <a:ext cx="937769" cy="9377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F57E-3C48-4CE2-BAA4-6CA96FFA9A4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ED65-45CB-4855-A9CE-ECDA78E29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F57E-3C48-4CE2-BAA4-6CA96FFA9A4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ED65-45CB-4855-A9CE-ECDA78E29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F57E-3C48-4CE2-BAA4-6CA96FFA9A4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ED65-45CB-4855-A9CE-ECDA78E29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F57E-3C48-4CE2-BAA4-6CA96FFA9A4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ED65-45CB-4855-A9CE-ECDA78E29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F57E-3C48-4CE2-BAA4-6CA96FFA9A4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ED65-45CB-4855-A9CE-ECDA78E29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F57E-3C48-4CE2-BAA4-6CA96FFA9A4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ED65-45CB-4855-A9CE-ECDA78E29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F57E-3C48-4CE2-BAA4-6CA96FFA9A4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ED65-45CB-4855-A9CE-ECDA78E29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F57E-3C48-4CE2-BAA4-6CA96FFA9A4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ED65-45CB-4855-A9CE-ECDA78E29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F57E-3C48-4CE2-BAA4-6CA96FFA9A4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ED65-45CB-4855-A9CE-ECDA78E29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F57E-3C48-4CE2-BAA4-6CA96FFA9A4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ED65-45CB-4855-A9CE-ECDA78E29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7F57E-3C48-4CE2-BAA4-6CA96FFA9A4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2ED65-45CB-4855-A9CE-ECDA78E29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7F57E-3C48-4CE2-BAA4-6CA96FFA9A4D}" type="datetimeFigureOut">
              <a:rPr lang="ru-RU" smtClean="0"/>
              <a:pPr/>
              <a:t>18.05.2018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2ED65-45CB-4855-A9CE-ECDA78E29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Современный учебник истории: вчера и сегодня</a:t>
            </a:r>
            <a:endParaRPr lang="ru-RU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085184"/>
            <a:ext cx="7552928" cy="1368152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Краснова Марина Алексеевна,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проректор по научно-методической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работе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ГУО «Минский областной институт развития образования»,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</a:rPr>
              <a:t>кандидат педагогических наук, доцент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22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 Antiqua" panose="02040602050305030304" pitchFamily="18" charset="0"/>
              </a:rPr>
              <a:t>Функции учебника: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98179"/>
            <a:ext cx="8229600" cy="4983149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Book Antiqua" panose="02040602050305030304" pitchFamily="18" charset="0"/>
              </a:rPr>
              <a:t>информационная,</a:t>
            </a:r>
          </a:p>
          <a:p>
            <a:r>
              <a:rPr lang="ru-RU" sz="2800" dirty="0" err="1" smtClean="0">
                <a:latin typeface="Book Antiqua" panose="02040602050305030304" pitchFamily="18" charset="0"/>
              </a:rPr>
              <a:t>трасформационная</a:t>
            </a:r>
            <a:r>
              <a:rPr lang="ru-RU" sz="2800" dirty="0" smtClean="0">
                <a:latin typeface="Book Antiqua" panose="02040602050305030304" pitchFamily="18" charset="0"/>
              </a:rPr>
              <a:t>,</a:t>
            </a:r>
          </a:p>
          <a:p>
            <a:r>
              <a:rPr lang="ru-RU" sz="2800" dirty="0" smtClean="0">
                <a:latin typeface="Book Antiqua" panose="02040602050305030304" pitchFamily="18" charset="0"/>
              </a:rPr>
              <a:t>систематизирующая,</a:t>
            </a:r>
          </a:p>
          <a:p>
            <a:r>
              <a:rPr lang="ru-RU" sz="2800" dirty="0" smtClean="0">
                <a:latin typeface="Book Antiqua" panose="02040602050305030304" pitchFamily="18" charset="0"/>
              </a:rPr>
              <a:t>мотивационная,</a:t>
            </a:r>
          </a:p>
          <a:p>
            <a:r>
              <a:rPr lang="ru-RU" sz="2800" dirty="0" smtClean="0">
                <a:latin typeface="Book Antiqua" panose="02040602050305030304" pitchFamily="18" charset="0"/>
              </a:rPr>
              <a:t>развивающая,</a:t>
            </a:r>
          </a:p>
          <a:p>
            <a:r>
              <a:rPr lang="ru-RU" sz="2800" dirty="0" smtClean="0">
                <a:latin typeface="Book Antiqua" panose="02040602050305030304" pitchFamily="18" charset="0"/>
              </a:rPr>
              <a:t>интегрирующая,</a:t>
            </a:r>
          </a:p>
          <a:p>
            <a:r>
              <a:rPr lang="ru-RU" sz="2800" dirty="0" smtClean="0">
                <a:latin typeface="Book Antiqua" panose="02040602050305030304" pitchFamily="18" charset="0"/>
              </a:rPr>
              <a:t>координирующая,</a:t>
            </a:r>
          </a:p>
          <a:p>
            <a:r>
              <a:rPr lang="ru-RU" sz="2800" dirty="0" smtClean="0">
                <a:latin typeface="Book Antiqua" panose="02040602050305030304" pitchFamily="18" charset="0"/>
              </a:rPr>
              <a:t>воспитательная,</a:t>
            </a:r>
          </a:p>
          <a:p>
            <a:r>
              <a:rPr lang="ru-RU" sz="2800" b="1" dirty="0">
                <a:latin typeface="Book Antiqua" panose="02040602050305030304" pitchFamily="18" charset="0"/>
              </a:rPr>
              <a:t>с</a:t>
            </a:r>
            <a:r>
              <a:rPr lang="ru-RU" sz="2800" b="1" dirty="0" smtClean="0">
                <a:latin typeface="Book Antiqua" panose="02040602050305030304" pitchFamily="18" charset="0"/>
              </a:rPr>
              <a:t>оциализации</a:t>
            </a:r>
            <a:r>
              <a:rPr lang="ru-RU" sz="2800" dirty="0" smtClean="0">
                <a:latin typeface="Book Antiqua" panose="02040602050305030304" pitchFamily="18" charset="0"/>
              </a:rPr>
              <a:t>.</a:t>
            </a:r>
          </a:p>
          <a:p>
            <a:endParaRPr lang="ru-RU" sz="28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60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9286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Структура исторических знаний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61285"/>
              </p:ext>
            </p:extLst>
          </p:nvPr>
        </p:nvGraphicFramePr>
        <p:xfrm>
          <a:off x="467544" y="1700808"/>
          <a:ext cx="8258198" cy="442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1071570"/>
                <a:gridCol w="500066"/>
                <a:gridCol w="500066"/>
                <a:gridCol w="642942"/>
                <a:gridCol w="500066"/>
                <a:gridCol w="642942"/>
                <a:gridCol w="438498"/>
                <a:gridCol w="635246"/>
                <a:gridCol w="635246"/>
                <a:gridCol w="635246"/>
                <a:gridCol w="635246"/>
                <a:gridCol w="635246"/>
              </a:tblGrid>
              <a:tr h="673083">
                <a:tc grid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Book Antiqua" panose="02040602050305030304" pitchFamily="18" charset="0"/>
                        </a:rPr>
                        <a:t>Эмпирические знания</a:t>
                      </a:r>
                      <a:endParaRPr lang="ru-RU" sz="1600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anose="02040602050305030304" pitchFamily="18" charset="0"/>
                        </a:rPr>
                        <a:t>Теоретические знания</a:t>
                      </a:r>
                      <a:endParaRPr lang="ru-RU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anose="02040602050305030304" pitchFamily="18" charset="0"/>
                        </a:rPr>
                        <a:t>Методологические знания</a:t>
                      </a:r>
                      <a:endParaRPr lang="ru-RU" dirty="0">
                        <a:latin typeface="Book Antiqua" panose="02040602050305030304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endParaRPr lang="ru-RU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anose="02040602050305030304" pitchFamily="18" charset="0"/>
                        </a:rPr>
                        <a:t>Оценочные знания</a:t>
                      </a:r>
                      <a:endParaRPr lang="ru-RU" dirty="0">
                        <a:latin typeface="Book Antiqua" panose="02040602050305030304" pitchFamily="18" charset="0"/>
                      </a:endParaRPr>
                    </a:p>
                  </a:txBody>
                  <a:tcPr vert="vert270"/>
                </a:tc>
                <a:tc rowSpan="2">
                  <a:txBody>
                    <a:bodyPr/>
                    <a:lstStyle/>
                    <a:p>
                      <a:endParaRPr lang="ru-RU" dirty="0">
                        <a:latin typeface="Book Antiqua" panose="0204060205030503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anose="02040602050305030304" pitchFamily="18" charset="0"/>
                        </a:rPr>
                        <a:t>Знания о способах</a:t>
                      </a:r>
                      <a:r>
                        <a:rPr lang="ru-RU" baseline="0" dirty="0" smtClean="0">
                          <a:latin typeface="Book Antiqua" panose="02040602050305030304" pitchFamily="18" charset="0"/>
                        </a:rPr>
                        <a:t> деятельности</a:t>
                      </a:r>
                      <a:endParaRPr lang="ru-RU" dirty="0">
                        <a:latin typeface="Book Antiqua" panose="02040602050305030304" pitchFamily="18" charset="0"/>
                      </a:endParaRPr>
                    </a:p>
                  </a:txBody>
                  <a:tcPr vert="vert270"/>
                </a:tc>
              </a:tr>
              <a:tr h="37560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anose="02040602050305030304" pitchFamily="18" charset="0"/>
                        </a:rPr>
                        <a:t>Знания об исторических фактах (событиях,</a:t>
                      </a:r>
                      <a:r>
                        <a:rPr lang="ru-RU" baseline="0" dirty="0" smtClean="0">
                          <a:latin typeface="Book Antiqua" panose="02040602050305030304" pitchFamily="18" charset="0"/>
                        </a:rPr>
                        <a:t> </a:t>
                      </a:r>
                      <a:r>
                        <a:rPr lang="ru-RU" dirty="0" smtClean="0">
                          <a:latin typeface="Book Antiqua" panose="02040602050305030304" pitchFamily="18" charset="0"/>
                        </a:rPr>
                        <a:t>явлениях, процессах)</a:t>
                      </a:r>
                      <a:endParaRPr lang="ru-RU" dirty="0">
                        <a:latin typeface="Book Antiqua" panose="0204060205030503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anose="02040602050305030304" pitchFamily="18" charset="0"/>
                        </a:rPr>
                        <a:t>Знания о взаимосвязи между</a:t>
                      </a:r>
                      <a:r>
                        <a:rPr lang="ru-RU" baseline="0" dirty="0" smtClean="0">
                          <a:latin typeface="Book Antiqua" panose="02040602050305030304" pitchFamily="18" charset="0"/>
                        </a:rPr>
                        <a:t> историческими фактами</a:t>
                      </a:r>
                      <a:endParaRPr lang="ru-RU" dirty="0">
                        <a:latin typeface="Book Antiqua" panose="02040602050305030304" pitchFamily="18" charset="0"/>
                      </a:endParaRPr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anose="02040602050305030304" pitchFamily="18" charset="0"/>
                        </a:rPr>
                        <a:t>Понятия</a:t>
                      </a:r>
                      <a:endParaRPr lang="ru-RU" dirty="0">
                        <a:latin typeface="Book Antiqua" panose="0204060205030503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anose="02040602050305030304" pitchFamily="18" charset="0"/>
                        </a:rPr>
                        <a:t>Закономерности</a:t>
                      </a:r>
                      <a:r>
                        <a:rPr lang="ru-RU" baseline="0" dirty="0" smtClean="0">
                          <a:latin typeface="Book Antiqua" panose="02040602050305030304" pitchFamily="18" charset="0"/>
                        </a:rPr>
                        <a:t> и тенденции общественного развития</a:t>
                      </a:r>
                      <a:endParaRPr lang="ru-RU" dirty="0">
                        <a:latin typeface="Book Antiqua" panose="0204060205030503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anose="02040602050305030304" pitchFamily="18" charset="0"/>
                        </a:rPr>
                        <a:t>Гипотезы, проблемы</a:t>
                      </a:r>
                      <a:endParaRPr lang="ru-RU" dirty="0">
                        <a:latin typeface="Book Antiqua" panose="02040602050305030304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Book Antiqua" panose="02040602050305030304" pitchFamily="18" charset="0"/>
                        </a:rPr>
                        <a:t>Теоретические схемы исторического развития</a:t>
                      </a:r>
                      <a:endParaRPr lang="ru-RU" dirty="0">
                        <a:latin typeface="Book Antiqua" panose="02040602050305030304" pitchFamily="18" charset="0"/>
                      </a:endParaRPr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vert="vert27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822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5635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Book Antiqua" panose="02040602050305030304" pitchFamily="18" charset="0"/>
              </a:rPr>
              <a:t>Методологические знания</a:t>
            </a:r>
            <a:endParaRPr lang="ru-RU" sz="4000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3042" y="5517232"/>
            <a:ext cx="8229600" cy="10801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dirty="0">
                <a:latin typeface="Book Antiqua" panose="02040602050305030304" pitchFamily="18" charset="0"/>
              </a:rPr>
              <a:t>4. В пещерах Испании, Франции и др. найдены наскальные изображения животных, пораженных копьями и дротиками, изображения замаскированных под животных людей, исполняющих пляски. О чем свидетельствуют эти факты?</a:t>
            </a:r>
            <a:endParaRPr lang="ru-RU" sz="1800" dirty="0">
              <a:latin typeface="Book Antiqua" panose="0204060205030503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1130177"/>
            <a:ext cx="8352928" cy="426889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indent="457200" algn="just"/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Понятие «факт» происходит от лат.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factum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 – действие, событие, сделанное.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Исторический факт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 – реальное событие прошлого, фрагмент прошлой жизни. Особенностью исторического факта является то, что его нельзя наблюдать, нельзя проверить, нельзя повторить, проведя, например, эксперимент. Поэтому, прежде всего историку необходимо воссоздать, или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реконструировать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, историческое прошлое, т.е. создать образное описание исторического факта, описание того, как что-то происходило в прошлом. Историки реконструируют историческое прошлое на основании разнообразных исторических источников. Восстановить историю первобытности до появления письменности можно только по предметам материальной культуры. Ученому-историку нужно ответить на целый ряд вопросов: как использовались найденные предметы, что знали древние люди, что они умели делать и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т.д.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9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Связь истории и современности</a:t>
            </a:r>
            <a:endParaRPr lang="ru-RU" sz="4000" dirty="0">
              <a:solidFill>
                <a:schemeClr val="tx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790" y="1124744"/>
            <a:ext cx="5113769" cy="3744416"/>
          </a:xfrm>
        </p:spPr>
      </p:pic>
      <p:sp>
        <p:nvSpPr>
          <p:cNvPr id="5" name="TextBox 4"/>
          <p:cNvSpPr txBox="1"/>
          <p:nvPr/>
        </p:nvSpPr>
        <p:spPr>
          <a:xfrm>
            <a:off x="793790" y="5805264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Book Antiqua" panose="02040602050305030304" pitchFamily="18" charset="0"/>
              </a:rPr>
              <a:t>Ганди рассматривал прядильное колесо символом национального движения за независимость. Оно было изображено на флаге ИНК, который стал основой для государственного флага Индии.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7529" y="3899290"/>
            <a:ext cx="2673239" cy="178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39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Book Antiqua" panose="02040602050305030304" pitchFamily="18" charset="0"/>
              </a:rPr>
              <a:t>Организация самостоятельной работы</a:t>
            </a:r>
            <a:endParaRPr lang="ru-RU" sz="4000" dirty="0">
              <a:latin typeface="Book Antiqua" panose="0204060205030503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0824" y="1715833"/>
            <a:ext cx="8229600" cy="100811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Выясните, кто такой </a:t>
            </a:r>
            <a:r>
              <a:rPr lang="ru-RU" dirty="0" err="1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Имхотеп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, чем он прославился. Почему он был обожествлен еще в древности? Как его имя используется в современной культуре?</a:t>
            </a:r>
            <a:endParaRPr lang="ru-RU" dirty="0">
              <a:solidFill>
                <a:schemeClr val="tx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3152062"/>
            <a:ext cx="8229600" cy="11521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Многие дороги, построенные в Древнем Риме, сохранились до нашего времени. Выясните, как строились дороги, кто их содержал, как использовались. Мог ли человек самостоятельно добраться до Рима, не спрашивая ни у кого дороги?</a:t>
            </a:r>
            <a:endParaRPr lang="ru-RU" dirty="0">
              <a:solidFill>
                <a:schemeClr val="tx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" y="4705922"/>
            <a:ext cx="8229600" cy="100811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Подготовьте краткий обзор политических институтов и органов ЕС. Представьте политическое устройство ЕС в виде схемы.</a:t>
            </a:r>
            <a:endParaRPr lang="ru-RU" dirty="0">
              <a:solidFill>
                <a:schemeClr val="tx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7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08036442"/>
              </p:ext>
            </p:extLst>
          </p:nvPr>
        </p:nvGraphicFramePr>
        <p:xfrm>
          <a:off x="539552" y="980728"/>
          <a:ext cx="792088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991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509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Book Antiqua" panose="02040602050305030304" pitchFamily="18" charset="0"/>
              </a:rPr>
              <a:t>Работа с иллюстрациями</a:t>
            </a:r>
            <a:endParaRPr lang="ru-RU" sz="4000" dirty="0">
              <a:latin typeface="Book Antiqua" panose="02040602050305030304" pitchFamily="18" charset="0"/>
            </a:endParaRPr>
          </a:p>
        </p:txBody>
      </p:sp>
      <p:pic>
        <p:nvPicPr>
          <p:cNvPr id="2051" name="Picture 3" descr="Плакат_Япо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3"/>
            <a:ext cx="3168352" cy="5000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49391" y="1700808"/>
            <a:ext cx="3945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Book Antiqua" panose="02040602050305030304" pitchFamily="18" charset="0"/>
              </a:rPr>
              <a:t>Японский детский плакат. 1940 г.</a:t>
            </a:r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60047" y="2348880"/>
            <a:ext cx="4392488" cy="100811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Book Antiqua" panose="02040602050305030304" pitchFamily="18" charset="0"/>
              </a:rPr>
              <a:t>Какое события отражено на плакате? С какой целью выпущен этот плакат?</a:t>
            </a:r>
            <a:endParaRPr lang="ru-RU" dirty="0">
              <a:solidFill>
                <a:schemeClr val="tx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43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425</Words>
  <Application>Microsoft Office PowerPoint</Application>
  <PresentationFormat>Экран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Book Antiqua</vt:lpstr>
      <vt:lpstr>Calibri</vt:lpstr>
      <vt:lpstr>Times New Roman</vt:lpstr>
      <vt:lpstr>Тема Office</vt:lpstr>
      <vt:lpstr>Современный учебник истории: вчера и сегодня</vt:lpstr>
      <vt:lpstr>Функции учебника:</vt:lpstr>
      <vt:lpstr>Структура исторических знаний</vt:lpstr>
      <vt:lpstr>Методологические знания</vt:lpstr>
      <vt:lpstr>Связь истории и современности</vt:lpstr>
      <vt:lpstr>Организация самостоятельной работы</vt:lpstr>
      <vt:lpstr>Презентация PowerPoint</vt:lpstr>
      <vt:lpstr>Работа с иллюстрациями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перспективного педагогического опыта</dc:title>
  <dc:creator>Краснова М.А.</dc:creator>
  <cp:lastModifiedBy>user</cp:lastModifiedBy>
  <cp:revision>29</cp:revision>
  <dcterms:created xsi:type="dcterms:W3CDTF">2012-08-29T05:01:23Z</dcterms:created>
  <dcterms:modified xsi:type="dcterms:W3CDTF">2018-05-18T07:39:30Z</dcterms:modified>
</cp:coreProperties>
</file>